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8" r:id="rId2"/>
    <p:sldId id="258" r:id="rId3"/>
    <p:sldId id="332" r:id="rId4"/>
    <p:sldId id="333" r:id="rId5"/>
    <p:sldId id="334" r:id="rId6"/>
    <p:sldId id="335" r:id="rId7"/>
    <p:sldId id="336" r:id="rId8"/>
    <p:sldId id="331" r:id="rId9"/>
    <p:sldId id="259" r:id="rId10"/>
    <p:sldId id="260" r:id="rId11"/>
    <p:sldId id="324" r:id="rId12"/>
    <p:sldId id="262" r:id="rId13"/>
    <p:sldId id="263" r:id="rId14"/>
    <p:sldId id="282" r:id="rId15"/>
    <p:sldId id="283" r:id="rId16"/>
    <p:sldId id="284" r:id="rId17"/>
    <p:sldId id="264" r:id="rId18"/>
    <p:sldId id="265" r:id="rId19"/>
    <p:sldId id="267" r:id="rId20"/>
    <p:sldId id="319" r:id="rId21"/>
    <p:sldId id="320" r:id="rId22"/>
    <p:sldId id="328" r:id="rId23"/>
    <p:sldId id="314" r:id="rId24"/>
    <p:sldId id="272" r:id="rId25"/>
    <p:sldId id="337" r:id="rId26"/>
    <p:sldId id="326" r:id="rId27"/>
    <p:sldId id="274" r:id="rId28"/>
    <p:sldId id="275" r:id="rId2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1281" autoAdjust="0"/>
  </p:normalViewPr>
  <p:slideViewPr>
    <p:cSldViewPr>
      <p:cViewPr varScale="1">
        <p:scale>
          <a:sx n="87" d="100"/>
          <a:sy n="87" d="100"/>
        </p:scale>
        <p:origin x="379" y="91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</a:t>
            </a:r>
            <a:r>
              <a:rPr lang="en-US" baseline="0"/>
              <a:t> con chuột đang ăn để quay lại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Làm</a:t>
            </a:r>
            <a:r>
              <a:rPr lang="en-US" baseline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Làm</a:t>
            </a:r>
            <a:r>
              <a:rPr lang="en-US" baseline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Làm</a:t>
            </a:r>
            <a:r>
              <a:rPr lang="en-US" baseline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290961" y="4901804"/>
            <a:ext cx="789893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444" y="4001445"/>
            <a:ext cx="3411449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789893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9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image" Target="../media/image14.gif"/><Relationship Id="rId2" Type="http://schemas.openxmlformats.org/officeDocument/2006/relationships/image" Target="../media/image8.jp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7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F4C3902F-3A83-4A88-8BE1-A40EE84ABE63}"/>
              </a:ext>
            </a:extLst>
          </p:cNvPr>
          <p:cNvGrpSpPr/>
          <p:nvPr/>
        </p:nvGrpSpPr>
        <p:grpSpPr>
          <a:xfrm rot="-5471990">
            <a:off x="3246646" y="-4391234"/>
            <a:ext cx="5721986" cy="13303188"/>
            <a:chOff x="0" y="0"/>
            <a:chExt cx="3374390" cy="443611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45D8A3C-4F30-465E-8A3E-C4356BD42F29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99B6711-B7B7-44D2-AFAA-25C45DC4845A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B38D349-D233-4C0A-A9FB-87E54B0A3D79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370022-6903-450C-B9A0-6A13FC92443A}"/>
              </a:ext>
            </a:extLst>
          </p:cNvPr>
          <p:cNvSpPr/>
          <p:nvPr/>
        </p:nvSpPr>
        <p:spPr>
          <a:xfrm>
            <a:off x="1813171" y="752150"/>
            <a:ext cx="8588938" cy="4090606"/>
          </a:xfrm>
          <a:prstGeom prst="rect">
            <a:avLst/>
          </a:prstGeom>
          <a:noFill/>
        </p:spPr>
        <p:txBody>
          <a:bodyPr spcFirstLastPara="1" wrap="none" lIns="34205" tIns="17103" rIns="34205" bIns="17103" numCol="1">
            <a:prstTxWarp prst="textArchUp">
              <a:avLst>
                <a:gd name="adj" fmla="val 1093922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342060">
              <a:defRPr/>
            </a:pPr>
            <a:r>
              <a:rPr lang="vi-VN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ào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em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đến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tiết</a:t>
            </a:r>
            <a:r>
              <a:rPr lang="en-US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học</a:t>
            </a:r>
            <a:r>
              <a:rPr lang="vi-VN" sz="6583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endParaRPr lang="en-US" sz="6583" b="1" dirty="0">
              <a:ln w="10160">
                <a:solidFill>
                  <a:srgbClr val="4BACC6"/>
                </a:solidFill>
                <a:prstDash val="solid"/>
              </a:ln>
              <a:solidFill>
                <a:srgbClr val="4472C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4A991196-7364-4DD6-91D5-6579732E7CA5}"/>
              </a:ext>
            </a:extLst>
          </p:cNvPr>
          <p:cNvSpPr txBox="1"/>
          <p:nvPr/>
        </p:nvSpPr>
        <p:spPr>
          <a:xfrm rot="10800000" flipV="1">
            <a:off x="3714548" y="1780649"/>
            <a:ext cx="4786182" cy="959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Môn:Tiếng Việt</a:t>
            </a: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endParaRPr lang="vi-VN" sz="4389" b="1" spc="98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Lớp: 1C </a:t>
            </a:r>
            <a:endParaRPr lang="en-US" sz="4389" b="1" spc="98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2B96B-89B4-4FFD-9549-2543D202AACE}"/>
              </a:ext>
            </a:extLst>
          </p:cNvPr>
          <p:cNvSpPr/>
          <p:nvPr/>
        </p:nvSpPr>
        <p:spPr>
          <a:xfrm>
            <a:off x="2843536" y="2917092"/>
            <a:ext cx="6584068" cy="113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3064">
              <a:defRPr/>
            </a:pP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91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vi-VN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</a:p>
          <a:p>
            <a:pPr algn="ctr" defTabSz="513064">
              <a:defRPr/>
            </a:pPr>
            <a:r>
              <a:rPr lang="vi-VN" sz="3192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Tiểu học Quốc Tuấn</a:t>
            </a:r>
            <a:endParaRPr lang="en-US" sz="3591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A4FA8FE4-9140-4129-9C83-4E3336BC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472" y="3302933"/>
            <a:ext cx="2868273" cy="2321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8B5692-8BBF-4977-B526-1219FF78F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35167" y="-2461"/>
            <a:ext cx="2024130" cy="1960878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923D84F-BD6C-42BC-9BB7-6902D0C0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041981">
            <a:off x="-3468" y="160283"/>
            <a:ext cx="1716106" cy="143509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485D65E-DF95-4BB9-88AC-8CA607CB0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0879885" y="2346184"/>
            <a:ext cx="1632370" cy="9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711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1238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88051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2545" y="3005922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9319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khèn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46019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44779" y="47675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12382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nghển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84031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mịn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35103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09064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74101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97933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49787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5523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486897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149653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8787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3609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2409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7231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63981" y="5942879"/>
            <a:ext cx="177482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314326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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1" grpId="0"/>
      <p:bldP spid="24" grpId="0"/>
      <p:bldP spid="26" grpId="0"/>
      <p:bldP spid="25" grpId="0"/>
      <p:bldP spid="27" grpId="0"/>
      <p:bldP spid="28" grpId="0"/>
      <p:bldP spid="32" grpId="0"/>
      <p:bldP spid="33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044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3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1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73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4419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019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8976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790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6380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0844" y="396240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89420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8867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0" y="-122092"/>
            <a:ext cx="10115261" cy="40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442119" y="4192587"/>
            <a:ext cx="111267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nến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647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3947318" y="341313"/>
            <a:ext cx="3823281" cy="42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pin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363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08606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4947"/>
            <a:ext cx="6454139" cy="4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Đèn pin siêu sáng HY-1809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00" y="465138"/>
            <a:ext cx="4065191" cy="40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 con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378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pic>
        <p:nvPicPr>
          <p:cNvPr id="7170" name="Picture 2" descr="Cách chăm sóc cún con mới về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" y="100012"/>
            <a:ext cx="37433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ìm hiểu về sự phát triển của cún con trong 6 tháng đến 1 năm đầu – Petac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9"/>
          <a:stretch/>
        </p:blipFill>
        <p:spPr bwMode="auto">
          <a:xfrm>
            <a:off x="4137819" y="100012"/>
            <a:ext cx="7787408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69" y="4609779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394" y="4609779"/>
            <a:ext cx="440301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81" y="4600252"/>
            <a:ext cx="525449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ách chăm sóc cún con mới về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730244"/>
            <a:ext cx="2749005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54" y="1620585"/>
            <a:ext cx="3796025" cy="27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1023998" y="791401"/>
            <a:ext cx="3206497" cy="35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04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9218" name="Picture 2" descr="Những điều ít biết về phim hoạt hình 'Tom and Jerry' | Văn hóa | Thanh N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1532573"/>
            <a:ext cx="6454140" cy="48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42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54" y="975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U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3" y="152400"/>
            <a:ext cx="10945812" cy="4144963"/>
          </a:xfrm>
        </p:spPr>
      </p:pic>
    </p:spTree>
    <p:extLst>
      <p:ext uri="{BB962C8B-B14F-4D97-AF65-F5344CB8AC3E}">
        <p14:creationId xmlns:p14="http://schemas.microsoft.com/office/powerpoint/2010/main" val="16804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26172" r="31039" b="27344"/>
          <a:stretch/>
        </p:blipFill>
        <p:spPr bwMode="auto">
          <a:xfrm>
            <a:off x="2657253" y="719580"/>
            <a:ext cx="6085332" cy="41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29166" r="31515" b="55860"/>
          <a:stretch/>
        </p:blipFill>
        <p:spPr bwMode="auto">
          <a:xfrm>
            <a:off x="2781872" y="4770596"/>
            <a:ext cx="6085333" cy="13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nhận biết baba đực cái - Cách Nhận Biế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95" y="1549809"/>
            <a:ext cx="253556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i rùa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57" y="4488543"/>
            <a:ext cx="2639786" cy="17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89719" y="1981200"/>
            <a:ext cx="7662202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“cha”</a:t>
            </a:r>
          </a:p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458687" y="2470681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85410" y="48133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99471" y="53340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752988" y="4343400"/>
            <a:ext cx="10948707" cy="1981200"/>
            <a:chOff x="1685412" y="4876800"/>
            <a:chExt cx="10948707" cy="1981200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8216095" y="674014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281319" y="3751125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EED43D-A20A-630F-BE43-4C897D035950}"/>
              </a:ext>
            </a:extLst>
          </p:cNvPr>
          <p:cNvCxnSpPr>
            <a:cxnSpLocks/>
          </p:cNvCxnSpPr>
          <p:nvPr/>
        </p:nvCxnSpPr>
        <p:spPr>
          <a:xfrm>
            <a:off x="5623719" y="29718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63353" y="165221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13588" y="1616682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7587" y="3810000"/>
            <a:ext cx="3376802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21133" y="3842964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ngủn</a:t>
            </a:r>
          </a:p>
        </p:txBody>
      </p:sp>
    </p:spTree>
    <p:extLst>
      <p:ext uri="{BB962C8B-B14F-4D97-AF65-F5344CB8AC3E}">
        <p14:creationId xmlns:p14="http://schemas.microsoft.com/office/powerpoint/2010/main" val="3789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99519" y="50821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51458" r="3701" b="5208"/>
          <a:stretch/>
        </p:blipFill>
        <p:spPr>
          <a:xfrm>
            <a:off x="2360267" y="1449396"/>
            <a:ext cx="7898504" cy="53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r="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" b="100000" l="2273" r="95568">
                        <a14:foregroundMark x1="48409" y1="33827" x2="62841" y2="40864"/>
                        <a14:foregroundMark x1="53864" y1="28765" x2="6204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6" y="3909932"/>
            <a:ext cx="3048059" cy="281255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111" y1="30000" x2="75111" y2="45444"/>
                        <a14:foregroundMark x1="65333" y1="32556" x2="68333" y2="37778"/>
                        <a14:foregroundMark x1="81000" y1="87111" x2="81000" y2="90333"/>
                        <a14:foregroundMark x1="69222" y1="95222" x2="71778" y2="9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659" y="1602099"/>
            <a:ext cx="1723917" cy="17281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111" y1="29778" x2="44222" y2="26889"/>
                        <a14:foregroundMark x1="25222" y1="24667" x2="45667" y2="24000"/>
                        <a14:foregroundMark x1="25222" y1="23222" x2="28889" y2="40000"/>
                        <a14:foregroundMark x1="18000" y1="28333" x2="23111" y2="33444"/>
                        <a14:foregroundMark x1="15000" y1="27667" x2="43444" y2="3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4591" y="2797991"/>
            <a:ext cx="1985640" cy="19905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2698059"/>
            <a:ext cx="2268878" cy="2385646"/>
          </a:xfrm>
          <a:prstGeom prst="rect">
            <a:avLst/>
          </a:prstGeom>
        </p:spPr>
      </p:pic>
      <p:sp>
        <p:nvSpPr>
          <p:cNvPr id="11" name="Right Arrow 10">
            <a:hlinkClick r:id="rId15" action="ppaction://hlinksldjump"/>
          </p:cNvPr>
          <p:cNvSpPr/>
          <p:nvPr/>
        </p:nvSpPr>
        <p:spPr>
          <a:xfrm>
            <a:off x="11158272" y="27710"/>
            <a:ext cx="975987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Tom Cat - Wikiped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17" y="1057336"/>
            <a:ext cx="2851781" cy="4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lassic Tom And Jerry GIFs - Get the best GIF on GIPHY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0"/>
            <a:ext cx="12134259" cy="68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319" y="0"/>
            <a:ext cx="134139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Click </a:t>
            </a:r>
            <a:r>
              <a:rPr lang="en-US" sz="4400" dirty="0" err="1">
                <a:solidFill>
                  <a:schemeClr val="bg1"/>
                </a:solidFill>
              </a:rPr>
              <a:t>vào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các</a:t>
            </a:r>
            <a:r>
              <a:rPr lang="en-US" sz="4400" dirty="0">
                <a:solidFill>
                  <a:schemeClr val="bg1"/>
                </a:solidFill>
              </a:rPr>
              <a:t> con </a:t>
            </a:r>
            <a:r>
              <a:rPr lang="en-US" sz="4400" dirty="0" err="1">
                <a:solidFill>
                  <a:schemeClr val="bg1"/>
                </a:solidFill>
              </a:rPr>
              <a:t>chuột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để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đến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câu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hỏi</a:t>
            </a:r>
            <a:r>
              <a:rPr lang="en-US" sz="4400" dirty="0">
                <a:solidFill>
                  <a:schemeClr val="bg1"/>
                </a:solidFill>
              </a:rPr>
              <a:t>. </a:t>
            </a:r>
          </a:p>
          <a:p>
            <a:pPr marL="742950" indent="-742950">
              <a:buAutoNum type="arabicPeriod"/>
            </a:pPr>
            <a:r>
              <a:rPr lang="en-US" sz="4400" dirty="0" err="1">
                <a:solidFill>
                  <a:schemeClr val="bg1"/>
                </a:solidFill>
              </a:rPr>
              <a:t>Đến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silde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câu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hỏi</a:t>
            </a:r>
            <a:r>
              <a:rPr lang="en-US" sz="4400" dirty="0">
                <a:solidFill>
                  <a:schemeClr val="bg1"/>
                </a:solidFill>
              </a:rPr>
              <a:t>, GV click </a:t>
            </a:r>
            <a:r>
              <a:rPr lang="en-US" sz="4400" dirty="0" err="1">
                <a:solidFill>
                  <a:schemeClr val="bg1"/>
                </a:solidFill>
              </a:rPr>
              <a:t>vào</a:t>
            </a:r>
            <a:r>
              <a:rPr lang="en-US" sz="4400" dirty="0">
                <a:solidFill>
                  <a:schemeClr val="bg1"/>
                </a:solidFill>
              </a:rPr>
              <a:t> con </a:t>
            </a:r>
            <a:r>
              <a:rPr lang="en-US" sz="4400" dirty="0" err="1">
                <a:solidFill>
                  <a:schemeClr val="bg1"/>
                </a:solidFill>
              </a:rPr>
              <a:t>chuột</a:t>
            </a:r>
            <a:r>
              <a:rPr lang="en-US" sz="4400" dirty="0">
                <a:solidFill>
                  <a:schemeClr val="bg1"/>
                </a:solidFill>
              </a:rPr>
              <a:t> ở </a:t>
            </a:r>
            <a:r>
              <a:rPr lang="en-US" sz="4400" dirty="0" err="1">
                <a:solidFill>
                  <a:schemeClr val="bg1"/>
                </a:solidFill>
              </a:rPr>
              <a:t>góc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để</a:t>
            </a:r>
            <a:r>
              <a:rPr lang="en-US" sz="4400" dirty="0">
                <a:solidFill>
                  <a:schemeClr val="bg1"/>
                </a:solidFill>
              </a:rPr>
              <a:t> quay </a:t>
            </a:r>
            <a:r>
              <a:rPr lang="en-US" sz="4400" dirty="0" err="1">
                <a:solidFill>
                  <a:schemeClr val="bg1"/>
                </a:solidFill>
              </a:rPr>
              <a:t>về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Khi 4 con </a:t>
            </a:r>
            <a:r>
              <a:rPr lang="en-US" sz="4400" dirty="0" err="1">
                <a:solidFill>
                  <a:schemeClr val="bg1"/>
                </a:solidFill>
              </a:rPr>
              <a:t>chuột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biến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mất</a:t>
            </a:r>
            <a:r>
              <a:rPr lang="en-US" sz="4400" dirty="0">
                <a:solidFill>
                  <a:schemeClr val="bg1"/>
                </a:solidFill>
              </a:rPr>
              <a:t>, enter </a:t>
            </a:r>
            <a:r>
              <a:rPr lang="en-US" sz="4400" dirty="0" err="1">
                <a:solidFill>
                  <a:schemeClr val="bg1"/>
                </a:solidFill>
              </a:rPr>
              <a:t>là</a:t>
            </a:r>
            <a:r>
              <a:rPr lang="en-US" sz="4400" dirty="0">
                <a:solidFill>
                  <a:schemeClr val="bg1"/>
                </a:solidFill>
              </a:rPr>
              <a:t> con </a:t>
            </a:r>
            <a:r>
              <a:rPr lang="en-US" sz="4400" dirty="0" err="1">
                <a:solidFill>
                  <a:schemeClr val="bg1"/>
                </a:solidFill>
              </a:rPr>
              <a:t>mèo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buồn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bã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xuất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hiện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Sau </a:t>
            </a:r>
            <a:r>
              <a:rPr lang="en-US" sz="4400" dirty="0" err="1">
                <a:solidFill>
                  <a:schemeClr val="bg1"/>
                </a:solidFill>
              </a:rPr>
              <a:t>khi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đã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hiểu</a:t>
            </a:r>
            <a:r>
              <a:rPr lang="en-US" sz="4400" dirty="0">
                <a:solidFill>
                  <a:schemeClr val="bg1"/>
                </a:solidFill>
              </a:rPr>
              <a:t>, GV </a:t>
            </a:r>
            <a:r>
              <a:rPr lang="en-US" sz="4400" dirty="0" err="1">
                <a:solidFill>
                  <a:schemeClr val="bg1"/>
                </a:solidFill>
              </a:rPr>
              <a:t>xoá</a:t>
            </a:r>
            <a:r>
              <a:rPr lang="en-US" sz="4400" dirty="0">
                <a:solidFill>
                  <a:schemeClr val="bg1"/>
                </a:solidFill>
              </a:rPr>
              <a:t> text Box </a:t>
            </a:r>
            <a:r>
              <a:rPr lang="en-US" sz="4400" dirty="0" err="1">
                <a:solidFill>
                  <a:schemeClr val="bg1"/>
                </a:solidFill>
              </a:rPr>
              <a:t>này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nhé</a:t>
            </a:r>
            <a:r>
              <a:rPr lang="en-US" sz="4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281319" y="6248400"/>
            <a:ext cx="2615458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5157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19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nón lá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con chồn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050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83571"/>
            <a:ext cx="3457842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pic>
        <p:nvPicPr>
          <p:cNvPr id="21" name="Picture 2" descr="C:\Users\PC\Downloads\3217425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23448"/>
            <a:ext cx="3457842" cy="33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lớn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sơn ca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3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457200"/>
            <a:ext cx="7682777" cy="6074589"/>
            <a:chOff x="-2616968" y="365315"/>
            <a:chExt cx="7701831" cy="6074589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971921" y="365315"/>
              <a:ext cx="7056784" cy="6074589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 chú lợn con</a:t>
              </a:r>
              <a:endParaRPr lang="en-US" sz="3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vẻ vè ve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Vè bốn chú lợn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Nhởn nhơ nô giỡn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Ăn ngủ vô tư.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Hẳn họ nhà “Trư”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Là to tròn thế.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vè nghe kể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Bốn chú lợn con.</a:t>
              </a:r>
            </a:p>
            <a:p>
              <a:pPr algn="r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(Tiến Việt)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81474" y="3983571"/>
            <a:ext cx="3579504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>
                <a:buClr>
                  <a:srgbClr val="000000"/>
                </a:buClr>
                <a:buSzTx/>
              </a:pPr>
              <a:endParaRPr lang="en-US" sz="1150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  <a:p>
              <a:pPr lvl="0">
                <a:buClr>
                  <a:srgbClr val="000000"/>
                </a:buClr>
                <a:buSzTx/>
              </a:pPr>
              <a:r>
                <a:rPr lang="en-US" sz="1380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con chồn</a:t>
              </a:r>
              <a:endParaRPr lang="en-US" sz="115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77815" y="3923448"/>
            <a:ext cx="3457842" cy="32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106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67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52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848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8"/>
          <a:stretch/>
        </p:blipFill>
        <p:spPr>
          <a:xfrm>
            <a:off x="118032" y="-35983"/>
            <a:ext cx="11978523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en  ên  in  un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65406" y="5181600"/>
            <a:ext cx="12246294" cy="1577288"/>
            <a:chOff x="-65406" y="5409863"/>
            <a:chExt cx="12246294" cy="1577288"/>
          </a:xfrm>
        </p:grpSpPr>
        <p:grpSp>
          <p:nvGrpSpPr>
            <p:cNvPr id="29" name="Group 28"/>
            <p:cNvGrpSpPr/>
            <p:nvPr/>
          </p:nvGrpSpPr>
          <p:grpSpPr>
            <a:xfrm>
              <a:off x="-65406" y="5409863"/>
              <a:ext cx="12246294" cy="1577288"/>
              <a:chOff x="695008" y="5406302"/>
              <a:chExt cx="10717370" cy="1577288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un</a:t>
                </a: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con nhìn thấy dế m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en</a:t>
                </a: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tr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ên</a:t>
                </a: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tàu lá.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22763" y="5482502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́</a:t>
                </a: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6473448" y="544473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̀</a:t>
                </a: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5"/>
            <a:stretch/>
          </p:blipFill>
          <p:spPr bwMode="auto">
            <a:xfrm>
              <a:off x="3225233" y="6023421"/>
              <a:ext cx="2097088" cy="891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253</Words>
  <Application>Microsoft Office PowerPoint</Application>
  <PresentationFormat>Custom</PresentationFormat>
  <Paragraphs>112</Paragraphs>
  <Slides>28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맑은 고딕</vt:lpstr>
      <vt:lpstr>.VnCooper</vt:lpstr>
      <vt:lpstr>Aharoni</vt:lpstr>
      <vt:lpstr>Arial</vt:lpstr>
      <vt:lpstr>Arial Rounded MT Bold</vt:lpstr>
      <vt:lpstr>Arial-Rounded</vt:lpstr>
      <vt:lpstr>Arrus-Black</vt:lpstr>
      <vt:lpstr>Calibri</vt:lpstr>
      <vt:lpstr>DomCasual</vt:lpstr>
      <vt:lpstr>HP001 4 hàng</vt:lpstr>
      <vt:lpstr>Pangolin</vt:lpstr>
      <vt:lpstr>Times New Roman</vt:lpstr>
      <vt:lpstr>UTM Avo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267</cp:revision>
  <dcterms:created xsi:type="dcterms:W3CDTF">2021-05-08T14:00:55Z</dcterms:created>
  <dcterms:modified xsi:type="dcterms:W3CDTF">2024-10-29T01:50:29Z</dcterms:modified>
</cp:coreProperties>
</file>