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0"/>
  </p:notesMasterIdLst>
  <p:sldIdLst>
    <p:sldId id="339" r:id="rId4"/>
    <p:sldId id="276" r:id="rId5"/>
    <p:sldId id="338" r:id="rId6"/>
    <p:sldId id="301" r:id="rId7"/>
    <p:sldId id="259" r:id="rId8"/>
    <p:sldId id="260" r:id="rId9"/>
    <p:sldId id="324" r:id="rId10"/>
    <p:sldId id="262" r:id="rId11"/>
    <p:sldId id="263" r:id="rId12"/>
    <p:sldId id="282" r:id="rId13"/>
    <p:sldId id="283" r:id="rId14"/>
    <p:sldId id="284" r:id="rId15"/>
    <p:sldId id="264" r:id="rId16"/>
    <p:sldId id="265" r:id="rId17"/>
    <p:sldId id="266" r:id="rId18"/>
    <p:sldId id="267" r:id="rId19"/>
    <p:sldId id="317" r:id="rId20"/>
    <p:sldId id="319" r:id="rId21"/>
    <p:sldId id="318" r:id="rId22"/>
    <p:sldId id="320" r:id="rId23"/>
    <p:sldId id="314" r:id="rId24"/>
    <p:sldId id="272" r:id="rId25"/>
    <p:sldId id="336" r:id="rId26"/>
    <p:sldId id="337" r:id="rId27"/>
    <p:sldId id="326" r:id="rId28"/>
    <p:sldId id="274" r:id="rId29"/>
    <p:sldId id="331" r:id="rId30"/>
    <p:sldId id="332" r:id="rId31"/>
    <p:sldId id="327" r:id="rId32"/>
    <p:sldId id="328" r:id="rId33"/>
    <p:sldId id="329" r:id="rId34"/>
    <p:sldId id="330" r:id="rId35"/>
    <p:sldId id="333" r:id="rId36"/>
    <p:sldId id="275" r:id="rId37"/>
    <p:sldId id="335" r:id="rId38"/>
    <p:sldId id="277" r:id="rId3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1103" autoAdjust="0"/>
  </p:normalViewPr>
  <p:slideViewPr>
    <p:cSldViewPr>
      <p:cViewPr varScale="1">
        <p:scale>
          <a:sx n="89" d="100"/>
          <a:sy n="89" d="100"/>
        </p:scale>
        <p:origin x="466" y="82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79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2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32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59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59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3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290961" y="4901804"/>
            <a:ext cx="789893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444" y="4001445"/>
            <a:ext cx="3411449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89893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82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2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5.xml"/><Relationship Id="rId15" Type="http://schemas.openxmlformats.org/officeDocument/2006/relationships/image" Target="../media/image20.png"/><Relationship Id="rId10" Type="http://schemas.openxmlformats.org/officeDocument/2006/relationships/tags" Target="../tags/tag10.xml"/><Relationship Id="rId19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F4C3902F-3A83-4A88-8BE1-A40EE84ABE63}"/>
              </a:ext>
            </a:extLst>
          </p:cNvPr>
          <p:cNvGrpSpPr/>
          <p:nvPr/>
        </p:nvGrpSpPr>
        <p:grpSpPr>
          <a:xfrm rot="-5471990">
            <a:off x="3246646" y="-4391234"/>
            <a:ext cx="5721986" cy="13303188"/>
            <a:chOff x="0" y="0"/>
            <a:chExt cx="3374390" cy="443611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45D8A3C-4F30-465E-8A3E-C4356BD42F29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99B6711-B7B7-44D2-AFAA-25C45DC4845A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B38D349-D233-4C0A-A9FB-87E54B0A3D79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370022-6903-450C-B9A0-6A13FC92443A}"/>
              </a:ext>
            </a:extLst>
          </p:cNvPr>
          <p:cNvSpPr/>
          <p:nvPr/>
        </p:nvSpPr>
        <p:spPr>
          <a:xfrm>
            <a:off x="1813171" y="752150"/>
            <a:ext cx="8588938" cy="4090606"/>
          </a:xfrm>
          <a:prstGeom prst="rect">
            <a:avLst/>
          </a:prstGeom>
          <a:noFill/>
        </p:spPr>
        <p:txBody>
          <a:bodyPr spcFirstLastPara="1" wrap="none" lIns="34205" tIns="17103" rIns="34205" bIns="17103" numCol="1">
            <a:prstTxWarp prst="textArchUp">
              <a:avLst>
                <a:gd name="adj" fmla="val 1093922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342060">
              <a:defRPr/>
            </a:pPr>
            <a:r>
              <a:rPr lang="vi-VN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ào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em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đến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tiết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học</a:t>
            </a:r>
            <a:r>
              <a:rPr lang="vi-VN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endParaRPr lang="en-US" sz="6583" b="1" dirty="0">
              <a:ln w="10160">
                <a:solidFill>
                  <a:srgbClr val="4BACC6"/>
                </a:solidFill>
                <a:prstDash val="solid"/>
              </a:ln>
              <a:solidFill>
                <a:srgbClr val="4472C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4A991196-7364-4DD6-91D5-6579732E7CA5}"/>
              </a:ext>
            </a:extLst>
          </p:cNvPr>
          <p:cNvSpPr txBox="1"/>
          <p:nvPr/>
        </p:nvSpPr>
        <p:spPr>
          <a:xfrm rot="10800000" flipV="1">
            <a:off x="3714548" y="1780649"/>
            <a:ext cx="4786182" cy="959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Môn:Tiếng Việt</a:t>
            </a: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endParaRPr lang="vi-VN" sz="4389" b="1" spc="98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Lớp: 1C </a:t>
            </a:r>
            <a:endParaRPr lang="en-US" sz="4389" b="1" spc="98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2B96B-89B4-4FFD-9549-2543D202AACE}"/>
              </a:ext>
            </a:extLst>
          </p:cNvPr>
          <p:cNvSpPr/>
          <p:nvPr/>
        </p:nvSpPr>
        <p:spPr>
          <a:xfrm>
            <a:off x="2843536" y="2917092"/>
            <a:ext cx="6584068" cy="113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3064">
              <a:defRPr/>
            </a:pP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91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vi-VN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</a:p>
          <a:p>
            <a:pPr algn="ctr" defTabSz="513064">
              <a:defRPr/>
            </a:pPr>
            <a:r>
              <a:rPr lang="vi-VN" sz="3192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Tiểu học Quốc Tuấn</a:t>
            </a:r>
            <a:endParaRPr lang="en-US" sz="3591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A4FA8FE4-9140-4129-9C83-4E3336BC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472" y="3302933"/>
            <a:ext cx="2868273" cy="2321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8B5692-8BBF-4977-B526-1219FF78F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35167" y="-2461"/>
            <a:ext cx="2024130" cy="1960878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923D84F-BD6C-42BC-9BB7-6902D0C0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41981">
            <a:off x="-3468" y="160283"/>
            <a:ext cx="1716106" cy="143509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485D65E-DF95-4BB9-88AC-8CA607CB0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879885" y="2346184"/>
            <a:ext cx="1632370" cy="9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7189" y="51286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956914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72" y="956913"/>
            <a:ext cx="47015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0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ăm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âm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027" y="3478091"/>
            <a:ext cx="782285" cy="63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30" y="284026"/>
            <a:ext cx="2546385" cy="15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8" y="4192284"/>
            <a:ext cx="1981050" cy="19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65" y="576988"/>
            <a:ext cx="1556652" cy="18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14" y="3938912"/>
            <a:ext cx="7008892" cy="267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27" y="6201836"/>
            <a:ext cx="9159384" cy="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01" y="2063887"/>
            <a:ext cx="12153237" cy="1857441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11471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 panose="020F0502020204030204"/>
              </a:rPr>
              <a:t>Trò chơi: HÁI TÁO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0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633119" y="5814786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357519" y="5814786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33119" y="6553200"/>
            <a:ext cx="1583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228138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64151" y="4781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100696" y="477735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986396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56374" y="2247900"/>
            <a:ext cx="714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1319" y="22479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80519" y="3314700"/>
            <a:ext cx="9033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" y="4191000"/>
            <a:ext cx="3775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2274888" y="2133600"/>
            <a:ext cx="7227427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5296" y="4503582"/>
            <a:ext cx="3097204" cy="859634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988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4988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s-ES_tradnl" sz="4988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988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lang="es-ES" sz="4988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77360" y="4448708"/>
            <a:ext cx="3096396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42253" y="4448566"/>
            <a:ext cx="3630965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95102" y="4448708"/>
            <a:ext cx="3105140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05166" y="4461725"/>
            <a:ext cx="3105140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03846" y="4578635"/>
            <a:ext cx="3097204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9" y="4585825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64937" y="626396"/>
            <a:ext cx="1552825" cy="1045839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40025" y="2644269"/>
            <a:ext cx="1552825" cy="1045839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7435" y="1993734"/>
            <a:ext cx="1552825" cy="1045839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56430" y="442851"/>
            <a:ext cx="1552825" cy="1045839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79962" y="1854583"/>
            <a:ext cx="1552825" cy="1045839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01511" y="1613135"/>
            <a:ext cx="1552825" cy="1045839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191543" y="1232255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8" y="505747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9" y="1198492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60" y="1721411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3162" y="2190508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8172" y="2623252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3167705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51762" y="-10724"/>
            <a:ext cx="6008741" cy="85964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07020" y="6285117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4055146"/>
            <a:ext cx="648209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ổng hợp các lòai cá nước ngọt phổ biến tại Việt Nam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33400"/>
            <a:ext cx="9279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14 Animals You Didn't Know Live in the Nile - Scoop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79400"/>
            <a:ext cx="94488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14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4097848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4720" y="684142"/>
            <a:ext cx="11097677" cy="59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8092" y="8483"/>
            <a:ext cx="10844305" cy="619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20097" y="6072511"/>
            <a:ext cx="4966084" cy="7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5158" y="1706601"/>
            <a:ext cx="8988624" cy="11155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6122" eaLnBrk="1" hangingPunct="1">
              <a:defRPr/>
            </a:pPr>
            <a:r>
              <a:rPr lang="en-US" altLang="zh-CN" sz="66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 </a:t>
            </a:r>
            <a:r>
              <a:rPr lang="en-US" altLang="zh-CN" sz="66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altLang="zh-CN" sz="66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66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zh-CN" altLang="en-US" sz="665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974" y="17589"/>
            <a:ext cx="1873585" cy="16874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08063"/>
            <a:ext cx="2429571" cy="374145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89" y="-697729"/>
            <a:ext cx="1234673" cy="464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3" y="-567029"/>
            <a:ext cx="1225821" cy="446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07066" y="4230601"/>
            <a:ext cx="2864054" cy="7469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216122">
              <a:defRPr/>
            </a:pP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Giáo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 :….</a:t>
            </a:r>
            <a:endParaRPr lang="zh-CN" altLang="en-US" sz="2128" spc="0" dirty="0">
              <a:solidFill>
                <a:prstClr val="white"/>
              </a:solidFill>
              <a:latin typeface="Calibri"/>
            </a:endParaRPr>
          </a:p>
          <a:p>
            <a:pPr defTabSz="1216122">
              <a:defRPr/>
            </a:pP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:…..</a:t>
            </a:r>
            <a:endParaRPr lang="zh-CN" altLang="en-US" sz="2128" spc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09354" y="5888302"/>
            <a:ext cx="7311119" cy="36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1795" dirty="0" err="1">
                <a:solidFill>
                  <a:prstClr val="black"/>
                </a:solidFill>
                <a:latin typeface="Calibri"/>
              </a:rPr>
              <a:t>Thiết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kế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bởi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Hương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Thảo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0"/>
          <a:stretch/>
        </p:blipFill>
        <p:spPr>
          <a:xfrm>
            <a:off x="656205" y="262466"/>
            <a:ext cx="10429540" cy="4588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+mj-lt"/>
                <a:ea typeface="Arial-Rounded" pitchFamily="34" charset="0"/>
                <a:cs typeface="Arial-Rounded" pitchFamily="34" charset="0"/>
              </a:rPr>
              <a:t>34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58238"/>
            <a:chOff x="695008" y="5406302"/>
            <a:chExt cx="10717370" cy="155823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nghía t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lưới vừa l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xong.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am  ăm  âm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677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36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22699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03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799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25873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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59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6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82575"/>
            <a:ext cx="12528550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292</Words>
  <Application>Microsoft Office PowerPoint</Application>
  <PresentationFormat>Custom</PresentationFormat>
  <Paragraphs>115</Paragraphs>
  <Slides>36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微软雅黑</vt:lpstr>
      <vt:lpstr>宋体</vt:lpstr>
      <vt:lpstr>Aharoni</vt:lpstr>
      <vt:lpstr>Arial</vt:lpstr>
      <vt:lpstr>Arial Rounded MT Bold</vt:lpstr>
      <vt:lpstr>Arial-Rounded</vt:lpstr>
      <vt:lpstr>Arrus-Black</vt:lpstr>
      <vt:lpstr>Bandit</vt:lpstr>
      <vt:lpstr>Calibri</vt:lpstr>
      <vt:lpstr>Calibri Light</vt:lpstr>
      <vt:lpstr>DomCasual</vt:lpstr>
      <vt:lpstr>HP001 4 hàng</vt:lpstr>
      <vt:lpstr>Times New Roman</vt:lpstr>
      <vt:lpstr>UTM Avo</vt:lpstr>
      <vt:lpstr>Verdana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255</cp:revision>
  <dcterms:created xsi:type="dcterms:W3CDTF">2021-05-08T14:00:55Z</dcterms:created>
  <dcterms:modified xsi:type="dcterms:W3CDTF">2024-10-30T01:34:42Z</dcterms:modified>
</cp:coreProperties>
</file>