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</p:sldMasterIdLst>
  <p:notesMasterIdLst>
    <p:notesMasterId r:id="rId15"/>
  </p:notesMasterIdLst>
  <p:sldIdLst>
    <p:sldId id="277" r:id="rId4"/>
    <p:sldId id="257" r:id="rId5"/>
    <p:sldId id="263" r:id="rId6"/>
    <p:sldId id="264" r:id="rId7"/>
    <p:sldId id="267" r:id="rId8"/>
    <p:sldId id="265" r:id="rId9"/>
    <p:sldId id="270" r:id="rId10"/>
    <p:sldId id="266" r:id="rId11"/>
    <p:sldId id="275" r:id="rId12"/>
    <p:sldId id="272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F3C4F-5450-4B69-A1A6-5A9D111DC87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6A32-72C2-45BC-AEF7-04AF7D17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1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32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2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4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1" y="4001445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4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1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5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3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4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1" y="4001445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4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7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5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8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F4C3902F-3A83-4A88-8BE1-A40EE84ABE63}"/>
              </a:ext>
            </a:extLst>
          </p:cNvPr>
          <p:cNvGrpSpPr/>
          <p:nvPr/>
        </p:nvGrpSpPr>
        <p:grpSpPr>
          <a:xfrm rot="-5471990">
            <a:off x="2441023" y="-3126753"/>
            <a:ext cx="4302133" cy="10002136"/>
            <a:chOff x="0" y="0"/>
            <a:chExt cx="3374390" cy="443611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45D8A3C-4F30-465E-8A3E-C4356BD42F29}"/>
                </a:ext>
              </a:extLst>
            </p:cNvPr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99B6711-B7B7-44D2-AFAA-25C45DC4845A}"/>
                </a:ext>
              </a:extLst>
            </p:cNvPr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B38D349-D233-4C0A-A9FB-87E54B0A3D79}"/>
                </a:ext>
              </a:extLst>
            </p:cNvPr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B370022-6903-450C-B9A0-6A13FC92443A}"/>
              </a:ext>
            </a:extLst>
          </p:cNvPr>
          <p:cNvSpPr/>
          <p:nvPr/>
        </p:nvSpPr>
        <p:spPr>
          <a:xfrm>
            <a:off x="1363251" y="1416384"/>
            <a:ext cx="6500824" cy="3075563"/>
          </a:xfrm>
          <a:prstGeom prst="rect">
            <a:avLst/>
          </a:prstGeom>
          <a:noFill/>
        </p:spPr>
        <p:txBody>
          <a:bodyPr spcFirstLastPara="1" wrap="none" lIns="25718" tIns="12859" rIns="25718" bIns="12859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257188">
              <a:defRPr/>
            </a:pPr>
            <a:r>
              <a:rPr lang="vi-VN" sz="495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</a:t>
            </a:r>
            <a:r>
              <a:rPr lang="en-US" sz="495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ào</a:t>
            </a:r>
            <a:r>
              <a:rPr lang="en-US" sz="495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495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các</a:t>
            </a:r>
            <a:r>
              <a:rPr lang="en-US" sz="495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em</a:t>
            </a:r>
            <a:r>
              <a:rPr lang="en-US" sz="495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đến</a:t>
            </a:r>
            <a:r>
              <a:rPr lang="en-US" sz="495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tiết</a:t>
            </a:r>
            <a:r>
              <a:rPr lang="en-US" sz="495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học</a:t>
            </a:r>
            <a:endParaRPr lang="en-US" sz="495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4472C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4A991196-7364-4DD6-91D5-6579732E7CA5}"/>
              </a:ext>
            </a:extLst>
          </p:cNvPr>
          <p:cNvSpPr txBox="1"/>
          <p:nvPr/>
        </p:nvSpPr>
        <p:spPr>
          <a:xfrm rot="10800000" flipV="1">
            <a:off x="2792820" y="2184863"/>
            <a:ext cx="3598539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257188">
              <a:lnSpc>
                <a:spcPts val="1901"/>
              </a:lnSpc>
              <a:spcBef>
                <a:spcPct val="0"/>
              </a:spcBef>
              <a:defRPr/>
            </a:pPr>
            <a:r>
              <a:rPr lang="vi-VN" sz="3300" b="1" spc="7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Môn:</a:t>
            </a:r>
            <a:r>
              <a:rPr lang="en-US" sz="3300" b="1" spc="7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spc="74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Đạo</a:t>
            </a:r>
            <a:r>
              <a:rPr lang="en-US" sz="3300" b="1" spc="7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spc="74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3300" b="1" spc="7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257188">
              <a:lnSpc>
                <a:spcPts val="1901"/>
              </a:lnSpc>
              <a:spcBef>
                <a:spcPct val="0"/>
              </a:spcBef>
              <a:defRPr/>
            </a:pPr>
            <a:endParaRPr lang="vi-VN" sz="3300" b="1" spc="74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257188">
              <a:lnSpc>
                <a:spcPts val="1901"/>
              </a:lnSpc>
              <a:spcBef>
                <a:spcPct val="0"/>
              </a:spcBef>
              <a:defRPr/>
            </a:pPr>
            <a:r>
              <a:rPr lang="vi-VN" sz="3300" b="1" spc="7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lang="en-US" sz="3300" b="1" spc="74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2B96B-89B4-4FFD-9549-2543D202AACE}"/>
              </a:ext>
            </a:extLst>
          </p:cNvPr>
          <p:cNvSpPr/>
          <p:nvPr/>
        </p:nvSpPr>
        <p:spPr>
          <a:xfrm>
            <a:off x="2137941" y="3044117"/>
            <a:ext cx="495029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sz="2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</a:p>
          <a:p>
            <a:pPr algn="ctr" defTabSz="385763">
              <a:defRPr/>
            </a:pPr>
            <a:r>
              <a:rPr lang="vi-VN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Tiểu học Quốc Tuấn</a:t>
            </a:r>
            <a:endParaRPr lang="en-US" sz="27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A4FA8FE4-9140-4129-9C83-4E3336BC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76" y="3334215"/>
            <a:ext cx="2156540" cy="1745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8B5692-8BBF-4977-B526-1219FF78F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85149" y="-36344"/>
            <a:ext cx="1521863" cy="1474306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923D84F-BD6C-42BC-9BB7-6902D0C0D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041981">
            <a:off x="213569" y="276736"/>
            <a:ext cx="1290272" cy="107898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E485D65E-DF95-4BB9-88AC-8CA607CB09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8180151" y="2614874"/>
            <a:ext cx="1227314" cy="7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580382"/>
            <a:ext cx="69342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3635" y="2732782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978358" y="1362317"/>
            <a:ext cx="1829414" cy="2156951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1594626" y="2301307"/>
            <a:ext cx="4896720" cy="299096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394280" y="3040374"/>
            <a:ext cx="8550907" cy="437528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169527"/>
            <a:ext cx="9144000" cy="2831224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408387" y="1214603"/>
            <a:ext cx="6127531" cy="4309241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3980" y="3397899"/>
            <a:ext cx="3096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altLang="zh-CN" sz="4800" b="1" spc="-3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lang="en-US" altLang="zh-CN" sz="4800" b="1" spc="-3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800" b="1" spc="-3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lang="en-US" altLang="zh-CN" sz="4800" b="1" spc="-3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800" b="1" spc="-3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lang="en-US" altLang="zh-CN" sz="4800" b="1" spc="-3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800" b="1" spc="-3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lang="zh-CN" altLang="en-US" sz="4800" b="1" spc="-3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LỄ PHÉP VÂNG LỜI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ÔNG BÀ, CHA MẸ, ANH CHỊ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5" y="19913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0" y="1981200"/>
            <a:ext cx="9144000" cy="48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17" y="3261904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81200"/>
            <a:ext cx="885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chưa biết lễ phép vâng lời? Vì sao?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8307" r="8580" b="62905"/>
          <a:stretch/>
        </p:blipFill>
        <p:spPr bwMode="auto">
          <a:xfrm>
            <a:off x="0" y="31242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138839"/>
            <a:ext cx="8135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lễ phép, vâng lời ông bà, cha mẹ, anh chị.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631" y="20574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22882" r="23443" b="41439"/>
          <a:stretch/>
        </p:blipFill>
        <p:spPr bwMode="auto">
          <a:xfrm>
            <a:off x="2362200" y="2833688"/>
            <a:ext cx="6456408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177" y="1706940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mẹ, anh chị bằng thái độ và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224</Words>
  <Application>Microsoft Office PowerPoint</Application>
  <PresentationFormat>On-screen Show (4:3)</PresentationFormat>
  <Paragraphs>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宋体</vt:lpstr>
      <vt:lpstr>.VnAvant</vt:lpstr>
      <vt:lpstr>Aharoni</vt:lpstr>
      <vt:lpstr>Arial</vt:lpstr>
      <vt:lpstr>Arial-Rounded</vt:lpstr>
      <vt:lpstr>Calibri</vt:lpstr>
      <vt:lpstr>等线</vt:lpstr>
      <vt:lpstr>HP001 TD 4H</vt:lpstr>
      <vt:lpstr>HP-087</vt:lpstr>
      <vt:lpstr>HP-089</vt:lpstr>
      <vt:lpstr>Segoe UI Black</vt:lpstr>
      <vt:lpstr>Times New Roman</vt:lpstr>
      <vt:lpstr>UTM Avo</vt:lpstr>
      <vt:lpstr>Verdana</vt:lpstr>
      <vt:lpstr>方正粗圆_GBK</vt:lpstr>
      <vt:lpstr>Office Theme</vt:lpstr>
      <vt:lpstr>1_Office 主题​​</vt:lpstr>
      <vt:lpstr>Office 主题​​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16</cp:revision>
  <dcterms:created xsi:type="dcterms:W3CDTF">2006-08-16T00:00:00Z</dcterms:created>
  <dcterms:modified xsi:type="dcterms:W3CDTF">2024-10-29T09:58:02Z</dcterms:modified>
</cp:coreProperties>
</file>