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76" r:id="rId3"/>
    <p:sldId id="257" r:id="rId4"/>
    <p:sldId id="263" r:id="rId5"/>
    <p:sldId id="264" r:id="rId6"/>
    <p:sldId id="267" r:id="rId7"/>
    <p:sldId id="265" r:id="rId8"/>
    <p:sldId id="270" r:id="rId9"/>
    <p:sldId id="266" r:id="rId10"/>
    <p:sldId id="275" r:id="rId11"/>
    <p:sldId id="272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C439D-C61E-46DD-8E34-E7E480CEB12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DB571-930A-45A1-8AE4-3522764B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99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4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1" y="4001445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4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6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11EBD0CC-E3E2-4331-AA06-EBB8ADD603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7634F2D-4F96-4A1A-A648-518B1AFE05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4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1" y="4001445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4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1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3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F4C3902F-3A83-4A88-8BE1-A40EE84ABE63}"/>
              </a:ext>
            </a:extLst>
          </p:cNvPr>
          <p:cNvGrpSpPr/>
          <p:nvPr/>
        </p:nvGrpSpPr>
        <p:grpSpPr>
          <a:xfrm rot="-5471990">
            <a:off x="2441023" y="-3126753"/>
            <a:ext cx="4302133" cy="10002136"/>
            <a:chOff x="0" y="0"/>
            <a:chExt cx="3374390" cy="443611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45D8A3C-4F30-465E-8A3E-C4356BD42F29}"/>
                </a:ext>
              </a:extLst>
            </p:cNvPr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99B6711-B7B7-44D2-AFAA-25C45DC4845A}"/>
                </a:ext>
              </a:extLst>
            </p:cNvPr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B38D349-D233-4C0A-A9FB-87E54B0A3D79}"/>
                </a:ext>
              </a:extLst>
            </p:cNvPr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B370022-6903-450C-B9A0-6A13FC92443A}"/>
              </a:ext>
            </a:extLst>
          </p:cNvPr>
          <p:cNvSpPr/>
          <p:nvPr/>
        </p:nvSpPr>
        <p:spPr>
          <a:xfrm>
            <a:off x="1337185" y="960796"/>
            <a:ext cx="6500824" cy="3075563"/>
          </a:xfrm>
          <a:prstGeom prst="rect">
            <a:avLst/>
          </a:prstGeom>
          <a:noFill/>
        </p:spPr>
        <p:txBody>
          <a:bodyPr spcFirstLastPara="1" wrap="none" lIns="25718" tIns="12859" rIns="25718" bIns="12859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257188">
              <a:defRPr/>
            </a:pPr>
            <a:r>
              <a:rPr lang="vi-VN" sz="495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</a:t>
            </a:r>
            <a:r>
              <a:rPr lang="en-US" sz="495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ào</a:t>
            </a:r>
            <a:r>
              <a:rPr lang="en-US" sz="495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lang="en-US" sz="495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các</a:t>
            </a:r>
            <a:r>
              <a:rPr lang="en-US" sz="495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em</a:t>
            </a:r>
            <a:r>
              <a:rPr lang="en-US" sz="495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đến</a:t>
            </a:r>
            <a:r>
              <a:rPr lang="en-US" sz="495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tiết</a:t>
            </a:r>
            <a:r>
              <a:rPr lang="en-US" sz="4950" b="1" dirty="0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4950" b="1" dirty="0" err="1" smtClean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học</a:t>
            </a:r>
            <a:endParaRPr lang="en-US" sz="4950" b="1" dirty="0">
              <a:ln w="10160">
                <a:solidFill>
                  <a:srgbClr val="4BACC6"/>
                </a:solidFill>
                <a:prstDash val="solid"/>
              </a:ln>
              <a:solidFill>
                <a:srgbClr val="4472C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4A991196-7364-4DD6-91D5-6579732E7CA5}"/>
              </a:ext>
            </a:extLst>
          </p:cNvPr>
          <p:cNvSpPr txBox="1"/>
          <p:nvPr/>
        </p:nvSpPr>
        <p:spPr>
          <a:xfrm rot="10800000" flipV="1">
            <a:off x="2792820" y="2184863"/>
            <a:ext cx="3598539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257188">
              <a:lnSpc>
                <a:spcPts val="1901"/>
              </a:lnSpc>
              <a:spcBef>
                <a:spcPct val="0"/>
              </a:spcBef>
              <a:defRPr/>
            </a:pPr>
            <a:r>
              <a:rPr lang="vi-VN" sz="3300" b="1" spc="7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Môn:</a:t>
            </a:r>
            <a:r>
              <a:rPr lang="en-US" sz="3300" b="1" spc="7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spc="74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Đạo</a:t>
            </a:r>
            <a:r>
              <a:rPr lang="en-US" sz="3300" b="1" spc="7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spc="74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đức</a:t>
            </a:r>
            <a:r>
              <a:rPr lang="en-US" sz="3300" b="1" spc="7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257188">
              <a:lnSpc>
                <a:spcPts val="1901"/>
              </a:lnSpc>
              <a:spcBef>
                <a:spcPct val="0"/>
              </a:spcBef>
              <a:defRPr/>
            </a:pPr>
            <a:endParaRPr lang="vi-VN" sz="3300" b="1" spc="74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 defTabSz="257188">
              <a:lnSpc>
                <a:spcPts val="1901"/>
              </a:lnSpc>
              <a:spcBef>
                <a:spcPct val="0"/>
              </a:spcBef>
              <a:defRPr/>
            </a:pPr>
            <a:r>
              <a:rPr lang="vi-VN" sz="3300" b="1" spc="7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lang="en-US" sz="3300" b="1" spc="74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2B96B-89B4-4FFD-9549-2543D202AACE}"/>
              </a:ext>
            </a:extLst>
          </p:cNvPr>
          <p:cNvSpPr/>
          <p:nvPr/>
        </p:nvSpPr>
        <p:spPr>
          <a:xfrm>
            <a:off x="2145013" y="3520886"/>
            <a:ext cx="495029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sz="2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vi-VN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</a:p>
          <a:p>
            <a:pPr algn="ctr" defTabSz="385763">
              <a:defRPr/>
            </a:pPr>
            <a:r>
              <a:rPr lang="vi-VN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Tiểu học Quốc Tuấn</a:t>
            </a:r>
            <a:endParaRPr lang="en-US" sz="27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A4FA8FE4-9140-4129-9C83-4E3336BC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76" y="3334215"/>
            <a:ext cx="2156540" cy="1745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8B5692-8BBF-4977-B526-1219FF78F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985149" y="-36344"/>
            <a:ext cx="1521863" cy="1474306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923D84F-BD6C-42BC-9BB7-6902D0C0D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041981">
            <a:off x="213569" y="276736"/>
            <a:ext cx="1290272" cy="107898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E485D65E-DF95-4BB9-88AC-8CA607CB09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8180151" y="2614874"/>
            <a:ext cx="1227314" cy="70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2543" y="2544082"/>
            <a:ext cx="6584657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9199" y="2656582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ơn, hiếu thảo- em là cháu ngoan.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19" y="416242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978358" y="1362317"/>
            <a:ext cx="1829414" cy="2156951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1594626" y="2301307"/>
            <a:ext cx="4896720" cy="299096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394280" y="3040374"/>
            <a:ext cx="8550907" cy="437528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169527"/>
            <a:ext cx="9144000" cy="2831224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408387" y="1214603"/>
            <a:ext cx="6127531" cy="4309241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3980" y="3397899"/>
            <a:ext cx="3096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altLang="zh-CN" sz="4800" b="1" spc="-3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Củng</a:t>
            </a:r>
            <a:r>
              <a:rPr lang="en-US" altLang="zh-CN" sz="4800" b="1" spc="-3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800" b="1" spc="-3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cố</a:t>
            </a:r>
            <a:r>
              <a:rPr lang="en-US" altLang="zh-CN" sz="4800" b="1" spc="-3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800" b="1" spc="-3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dặn</a:t>
            </a:r>
            <a:r>
              <a:rPr lang="en-US" altLang="zh-CN" sz="4800" b="1" spc="-30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800" b="1" spc="-30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dò</a:t>
            </a:r>
            <a:endParaRPr lang="zh-CN" altLang="en-US" sz="4800" b="1" spc="-30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QUAN TÂM CHĂM SÓC ÔNG BÀ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7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752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“Cháu yêu bà”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77905"/>
            <a:ext cx="85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dưới đây làm gì để thể hiện sự quan tâm,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ông bà?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7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7" b="12295"/>
          <a:stretch/>
        </p:blipFill>
        <p:spPr bwMode="auto">
          <a:xfrm>
            <a:off x="1066800" y="2245696"/>
            <a:ext cx="6934200" cy="46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quan tâm , chăm sóc ông bà?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716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2020-2021\Giáo án điện tử các môn - 2020\Dao duc\tranh anh dao duc\Daoduc1 chu de 3 (FB Kim Oanh Be) ẢNH\dd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9" b="55617"/>
          <a:stretch/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243" y="2743200"/>
            <a:ext cx="7035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quan tâm, chăm sóc ông bà bằng những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làm nào?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543" y="1981200"/>
            <a:ext cx="605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9" t="21403" r="30591" b="45593"/>
          <a:stretch/>
        </p:blipFill>
        <p:spPr bwMode="auto">
          <a:xfrm>
            <a:off x="3520440" y="2460328"/>
            <a:ext cx="5242560" cy="401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quan tâm, chăm sóc ông bà bằng những việc làm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174</Words>
  <Application>Microsoft Office PowerPoint</Application>
  <PresentationFormat>On-screen Show (4:3)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宋体</vt:lpstr>
      <vt:lpstr>.VnAvant</vt:lpstr>
      <vt:lpstr>Aharoni</vt:lpstr>
      <vt:lpstr>Arial</vt:lpstr>
      <vt:lpstr>Arial-Rounded</vt:lpstr>
      <vt:lpstr>Calibri</vt:lpstr>
      <vt:lpstr>等线</vt:lpstr>
      <vt:lpstr>HP001 TD 4H</vt:lpstr>
      <vt:lpstr>HP-087</vt:lpstr>
      <vt:lpstr>HP-089</vt:lpstr>
      <vt:lpstr>Segoe UI Black</vt:lpstr>
      <vt:lpstr>Times New Roman</vt:lpstr>
      <vt:lpstr>UTM Avo</vt:lpstr>
      <vt:lpstr>Verdana</vt:lpstr>
      <vt:lpstr>方正粗圆_GBK</vt:lpstr>
      <vt:lpstr>Office Theme</vt:lpstr>
      <vt:lpstr>Office 主题​​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18</cp:revision>
  <dcterms:created xsi:type="dcterms:W3CDTF">2006-08-16T00:00:00Z</dcterms:created>
  <dcterms:modified xsi:type="dcterms:W3CDTF">2024-10-29T10:03:46Z</dcterms:modified>
</cp:coreProperties>
</file>