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  <p:sldMasterId id="2147483660" r:id="rId2"/>
    <p:sldMasterId id="2147483673" r:id="rId3"/>
  </p:sldMasterIdLst>
  <p:notesMasterIdLst>
    <p:notesMasterId r:id="rId32"/>
  </p:notesMasterIdLst>
  <p:sldIdLst>
    <p:sldId id="293" r:id="rId4"/>
    <p:sldId id="256" r:id="rId5"/>
    <p:sldId id="276" r:id="rId6"/>
    <p:sldId id="257" r:id="rId7"/>
    <p:sldId id="258" r:id="rId8"/>
    <p:sldId id="279" r:id="rId9"/>
    <p:sldId id="259" r:id="rId10"/>
    <p:sldId id="280" r:id="rId11"/>
    <p:sldId id="263" r:id="rId12"/>
    <p:sldId id="264" r:id="rId13"/>
    <p:sldId id="282" r:id="rId14"/>
    <p:sldId id="281" r:id="rId15"/>
    <p:sldId id="278" r:id="rId16"/>
    <p:sldId id="265" r:id="rId17"/>
    <p:sldId id="283" r:id="rId18"/>
    <p:sldId id="284" r:id="rId19"/>
    <p:sldId id="268" r:id="rId20"/>
    <p:sldId id="269" r:id="rId21"/>
    <p:sldId id="270" r:id="rId22"/>
    <p:sldId id="285" r:id="rId23"/>
    <p:sldId id="286" r:id="rId24"/>
    <p:sldId id="287" r:id="rId25"/>
    <p:sldId id="288" r:id="rId26"/>
    <p:sldId id="290" r:id="rId27"/>
    <p:sldId id="289" r:id="rId28"/>
    <p:sldId id="291" r:id="rId29"/>
    <p:sldId id="292" r:id="rId30"/>
    <p:sldId id="294" r:id="rId31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3"/>
      <p:italic r:id="rId34"/>
    </p:embeddedFont>
    <p:embeddedFont>
      <p:font typeface="Arial-Rounded" panose="020B0500000000000000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宋体" panose="02010600030101010101" pitchFamily="2" charset="-122"/>
      <p:regular r:id="rId44"/>
    </p:embeddedFont>
    <p:embeddedFont>
      <p:font typeface="Lato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349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5" autoAdjust="0"/>
    <p:restoredTop sz="94660"/>
  </p:normalViewPr>
  <p:slideViewPr>
    <p:cSldViewPr showGuides="1">
      <p:cViewPr varScale="1">
        <p:scale>
          <a:sx n="120" d="100"/>
          <a:sy n="120" d="100"/>
        </p:scale>
        <p:origin x="85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996290-E039-4324-BA01-E926CC6E801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7D931C-C3D2-423E-A2B5-0E6475513107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Nghe giảng bài</a:t>
          </a:r>
          <a:endParaRPr lang="en-US" sz="24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3053A10B-6C66-4CFC-8608-A251FA35FFE7}" type="parTrans" cxnId="{539F3634-4E33-4B17-9841-56FE1218176A}">
      <dgm:prSet/>
      <dgm:spPr/>
      <dgm:t>
        <a:bodyPr/>
        <a:lstStyle/>
        <a:p>
          <a:endParaRPr lang="en-US"/>
        </a:p>
      </dgm:t>
    </dgm:pt>
    <dgm:pt modelId="{C6336D84-90D5-4744-A732-C9A1B61D0934}" type="sibTrans" cxnId="{539F3634-4E33-4B17-9841-56FE1218176A}">
      <dgm:prSet/>
      <dgm:spPr/>
      <dgm:t>
        <a:bodyPr/>
        <a:lstStyle/>
        <a:p>
          <a:endParaRPr lang="en-US"/>
        </a:p>
      </dgm:t>
    </dgm:pt>
    <dgm:pt modelId="{91203FE7-9B6E-4E1B-8B5F-3D503287D840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Viết bài</a:t>
          </a:r>
          <a:endParaRPr lang="en-US" sz="24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E74486C-3351-48C9-AB01-C13000150C85}" type="parTrans" cxnId="{194BAD90-C17F-46DD-8152-10F30AA51C51}">
      <dgm:prSet/>
      <dgm:spPr/>
      <dgm:t>
        <a:bodyPr/>
        <a:lstStyle/>
        <a:p>
          <a:endParaRPr lang="en-US"/>
        </a:p>
      </dgm:t>
    </dgm:pt>
    <dgm:pt modelId="{FA3814B0-69BD-4D8C-8C1F-9A4CFC03D038}" type="sibTrans" cxnId="{194BAD90-C17F-46DD-8152-10F30AA51C51}">
      <dgm:prSet/>
      <dgm:spPr/>
      <dgm:t>
        <a:bodyPr/>
        <a:lstStyle/>
        <a:p>
          <a:endParaRPr lang="en-US"/>
        </a:p>
      </dgm:t>
    </dgm:pt>
    <dgm:pt modelId="{A55E2CA0-4A1F-4130-9760-8E160FC8F876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Đọc </a:t>
          </a:r>
          <a:r>
            <a:rPr lang="vi-VN" sz="2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bài</a:t>
          </a:r>
          <a:endParaRPr lang="en-US" sz="2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6029EADB-8759-4C61-BA4A-0ED6E2A469A7}" type="parTrans" cxnId="{527D950E-4557-4C7D-82A6-5E258934EC97}">
      <dgm:prSet/>
      <dgm:spPr/>
      <dgm:t>
        <a:bodyPr/>
        <a:lstStyle/>
        <a:p>
          <a:endParaRPr lang="en-US"/>
        </a:p>
      </dgm:t>
    </dgm:pt>
    <dgm:pt modelId="{66B5359D-7930-4B51-B983-581992B0315E}" type="sibTrans" cxnId="{527D950E-4557-4C7D-82A6-5E258934EC97}">
      <dgm:prSet/>
      <dgm:spPr/>
      <dgm:t>
        <a:bodyPr/>
        <a:lstStyle/>
        <a:p>
          <a:endParaRPr lang="en-US"/>
        </a:p>
      </dgm:t>
    </dgm:pt>
    <dgm:pt modelId="{8A9C3745-18C5-458B-84EA-86BB4C19D424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 màu</a:t>
          </a:r>
          <a:endParaRPr lang="en-US" sz="24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F6012E53-D550-4CED-9896-4F98DC42F2F3}" type="parTrans" cxnId="{5E2261A9-1B3D-46FB-81BD-EF558675CC98}">
      <dgm:prSet/>
      <dgm:spPr/>
      <dgm:t>
        <a:bodyPr/>
        <a:lstStyle/>
        <a:p>
          <a:endParaRPr lang="en-US"/>
        </a:p>
      </dgm:t>
    </dgm:pt>
    <dgm:pt modelId="{AFE0FB7A-C668-4CB8-869E-C406ED057710}" type="sibTrans" cxnId="{5E2261A9-1B3D-46FB-81BD-EF558675CC98}">
      <dgm:prSet/>
      <dgm:spPr/>
      <dgm:t>
        <a:bodyPr/>
        <a:lstStyle/>
        <a:p>
          <a:endParaRPr lang="en-US"/>
        </a:p>
      </dgm:t>
    </dgm:pt>
    <dgm:pt modelId="{4551A678-18FE-47FA-A815-A57F184AFBFD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dirty="0"/>
            <a:t>....</a:t>
          </a:r>
          <a:endParaRPr lang="en-US" dirty="0"/>
        </a:p>
      </dgm:t>
    </dgm:pt>
    <dgm:pt modelId="{CEF7470F-DA8D-424E-8F90-A42D9B67BD96}" type="parTrans" cxnId="{BA352082-7B18-41C4-8E4B-1DA555BEF395}">
      <dgm:prSet/>
      <dgm:spPr/>
      <dgm:t>
        <a:bodyPr/>
        <a:lstStyle/>
        <a:p>
          <a:endParaRPr lang="en-US"/>
        </a:p>
      </dgm:t>
    </dgm:pt>
    <dgm:pt modelId="{032A6779-FDD3-4AF0-8439-D9D9261F3ADD}" type="sibTrans" cxnId="{BA352082-7B18-41C4-8E4B-1DA555BEF395}">
      <dgm:prSet/>
      <dgm:spPr/>
      <dgm:t>
        <a:bodyPr/>
        <a:lstStyle/>
        <a:p>
          <a:endParaRPr lang="en-US"/>
        </a:p>
      </dgm:t>
    </dgm:pt>
    <dgm:pt modelId="{F7C74810-5E9B-4720-8F01-CD5210FC046C}" type="pres">
      <dgm:prSet presAssocID="{37996290-E039-4324-BA01-E926CC6E801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B31CB6-FFCC-498A-B9BF-B482C01181B5}" type="pres">
      <dgm:prSet presAssocID="{817D931C-C3D2-423E-A2B5-0E647551310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C7574-ACBB-4172-9E9B-C1573819BD9E}" type="pres">
      <dgm:prSet presAssocID="{C6336D84-90D5-4744-A732-C9A1B61D0934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AFC140A-9873-44C6-BD54-2510DD90A2D5}" type="pres">
      <dgm:prSet presAssocID="{C6336D84-90D5-4744-A732-C9A1B61D0934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35D1769-05CD-4156-AFBB-9DA63ED2721C}" type="pres">
      <dgm:prSet presAssocID="{91203FE7-9B6E-4E1B-8B5F-3D503287D84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E2DC3-8BD8-40A3-A309-CE8A9EF6BDF7}" type="pres">
      <dgm:prSet presAssocID="{FA3814B0-69BD-4D8C-8C1F-9A4CFC03D038}" presName="sibTrans" presStyleLbl="sibTrans2D1" presStyleIdx="1" presStyleCnt="5"/>
      <dgm:spPr/>
      <dgm:t>
        <a:bodyPr/>
        <a:lstStyle/>
        <a:p>
          <a:endParaRPr lang="en-US"/>
        </a:p>
      </dgm:t>
    </dgm:pt>
    <dgm:pt modelId="{B30052E1-7520-42AB-865A-143784D8251D}" type="pres">
      <dgm:prSet presAssocID="{FA3814B0-69BD-4D8C-8C1F-9A4CFC03D038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78214DF0-F375-42E4-A153-4665F5A2F071}" type="pres">
      <dgm:prSet presAssocID="{A55E2CA0-4A1F-4130-9760-8E160FC8F87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CE7D10-C117-417C-8C11-2138E1B10616}" type="pres">
      <dgm:prSet presAssocID="{66B5359D-7930-4B51-B983-581992B0315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0496778C-D98E-4383-A799-2764553444C8}" type="pres">
      <dgm:prSet presAssocID="{66B5359D-7930-4B51-B983-581992B0315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44918CFB-3F8A-40BB-9BB3-5B0A8E3C2933}" type="pres">
      <dgm:prSet presAssocID="{8A9C3745-18C5-458B-84EA-86BB4C19D42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A65604-DFE6-4863-95B6-7C988EE6AEE1}" type="pres">
      <dgm:prSet presAssocID="{AFE0FB7A-C668-4CB8-869E-C406ED057710}" presName="sibTrans" presStyleLbl="sibTrans2D1" presStyleIdx="3" presStyleCnt="5"/>
      <dgm:spPr/>
      <dgm:t>
        <a:bodyPr/>
        <a:lstStyle/>
        <a:p>
          <a:endParaRPr lang="en-US"/>
        </a:p>
      </dgm:t>
    </dgm:pt>
    <dgm:pt modelId="{F1A1FC60-866A-4800-A755-9027B825835A}" type="pres">
      <dgm:prSet presAssocID="{AFE0FB7A-C668-4CB8-869E-C406ED057710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314B3AB-1739-4A73-AA20-67388FEB018E}" type="pres">
      <dgm:prSet presAssocID="{4551A678-18FE-47FA-A815-A57F184AFBF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6DB6AA-6FFE-4F16-AD22-A48C3B99407E}" type="pres">
      <dgm:prSet presAssocID="{032A6779-FDD3-4AF0-8439-D9D9261F3ADD}" presName="sibTrans" presStyleLbl="sibTrans2D1" presStyleIdx="4" presStyleCnt="5"/>
      <dgm:spPr/>
      <dgm:t>
        <a:bodyPr/>
        <a:lstStyle/>
        <a:p>
          <a:endParaRPr lang="en-US"/>
        </a:p>
      </dgm:t>
    </dgm:pt>
    <dgm:pt modelId="{B733402B-E355-49FB-AE1D-5E1379919507}" type="pres">
      <dgm:prSet presAssocID="{032A6779-FDD3-4AF0-8439-D9D9261F3ADD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3879B977-969D-4D26-9B25-BD992443BE84}" type="presOf" srcId="{C6336D84-90D5-4744-A732-C9A1B61D0934}" destId="{306C7574-ACBB-4172-9E9B-C1573819BD9E}" srcOrd="0" destOrd="0" presId="urn:microsoft.com/office/officeart/2005/8/layout/cycle2"/>
    <dgm:cxn modelId="{77144CA4-9A8B-4FC8-85FE-20CB39D17F75}" type="presOf" srcId="{91203FE7-9B6E-4E1B-8B5F-3D503287D840}" destId="{235D1769-05CD-4156-AFBB-9DA63ED2721C}" srcOrd="0" destOrd="0" presId="urn:microsoft.com/office/officeart/2005/8/layout/cycle2"/>
    <dgm:cxn modelId="{CC5B77D9-03D9-4FFE-9B30-BA990C90B0FB}" type="presOf" srcId="{032A6779-FDD3-4AF0-8439-D9D9261F3ADD}" destId="{B733402B-E355-49FB-AE1D-5E1379919507}" srcOrd="1" destOrd="0" presId="urn:microsoft.com/office/officeart/2005/8/layout/cycle2"/>
    <dgm:cxn modelId="{C5BBB345-F732-4616-A0DD-DABF7E3DA77B}" type="presOf" srcId="{817D931C-C3D2-423E-A2B5-0E6475513107}" destId="{73B31CB6-FFCC-498A-B9BF-B482C01181B5}" srcOrd="0" destOrd="0" presId="urn:microsoft.com/office/officeart/2005/8/layout/cycle2"/>
    <dgm:cxn modelId="{539F3634-4E33-4B17-9841-56FE1218176A}" srcId="{37996290-E039-4324-BA01-E926CC6E8012}" destId="{817D931C-C3D2-423E-A2B5-0E6475513107}" srcOrd="0" destOrd="0" parTransId="{3053A10B-6C66-4CFC-8608-A251FA35FFE7}" sibTransId="{C6336D84-90D5-4744-A732-C9A1B61D0934}"/>
    <dgm:cxn modelId="{F5CBADF9-21E2-4DF4-9C63-C00614D93601}" type="presOf" srcId="{A55E2CA0-4A1F-4130-9760-8E160FC8F876}" destId="{78214DF0-F375-42E4-A153-4665F5A2F071}" srcOrd="0" destOrd="0" presId="urn:microsoft.com/office/officeart/2005/8/layout/cycle2"/>
    <dgm:cxn modelId="{5E2261A9-1B3D-46FB-81BD-EF558675CC98}" srcId="{37996290-E039-4324-BA01-E926CC6E8012}" destId="{8A9C3745-18C5-458B-84EA-86BB4C19D424}" srcOrd="3" destOrd="0" parTransId="{F6012E53-D550-4CED-9896-4F98DC42F2F3}" sibTransId="{AFE0FB7A-C668-4CB8-869E-C406ED057710}"/>
    <dgm:cxn modelId="{F29971B2-DF56-4D46-963B-7F90E9F590BC}" type="presOf" srcId="{AFE0FB7A-C668-4CB8-869E-C406ED057710}" destId="{33A65604-DFE6-4863-95B6-7C988EE6AEE1}" srcOrd="0" destOrd="0" presId="urn:microsoft.com/office/officeart/2005/8/layout/cycle2"/>
    <dgm:cxn modelId="{EA7D68D1-ACE8-48AB-AB9C-C2C7AAD79F7A}" type="presOf" srcId="{66B5359D-7930-4B51-B983-581992B0315E}" destId="{0496778C-D98E-4383-A799-2764553444C8}" srcOrd="1" destOrd="0" presId="urn:microsoft.com/office/officeart/2005/8/layout/cycle2"/>
    <dgm:cxn modelId="{95E10184-85E2-4CB9-BB93-E935154ECB3C}" type="presOf" srcId="{4551A678-18FE-47FA-A815-A57F184AFBFD}" destId="{6314B3AB-1739-4A73-AA20-67388FEB018E}" srcOrd="0" destOrd="0" presId="urn:microsoft.com/office/officeart/2005/8/layout/cycle2"/>
    <dgm:cxn modelId="{194BAD90-C17F-46DD-8152-10F30AA51C51}" srcId="{37996290-E039-4324-BA01-E926CC6E8012}" destId="{91203FE7-9B6E-4E1B-8B5F-3D503287D840}" srcOrd="1" destOrd="0" parTransId="{AE74486C-3351-48C9-AB01-C13000150C85}" sibTransId="{FA3814B0-69BD-4D8C-8C1F-9A4CFC03D038}"/>
    <dgm:cxn modelId="{325D74CB-6702-481A-89A9-23C670B7637E}" type="presOf" srcId="{37996290-E039-4324-BA01-E926CC6E8012}" destId="{F7C74810-5E9B-4720-8F01-CD5210FC046C}" srcOrd="0" destOrd="0" presId="urn:microsoft.com/office/officeart/2005/8/layout/cycle2"/>
    <dgm:cxn modelId="{098ACE30-15D6-490B-BE8C-C9952E406122}" type="presOf" srcId="{AFE0FB7A-C668-4CB8-869E-C406ED057710}" destId="{F1A1FC60-866A-4800-A755-9027B825835A}" srcOrd="1" destOrd="0" presId="urn:microsoft.com/office/officeart/2005/8/layout/cycle2"/>
    <dgm:cxn modelId="{45E378AC-0DAB-478D-A807-D12014F8926D}" type="presOf" srcId="{C6336D84-90D5-4744-A732-C9A1B61D0934}" destId="{DAFC140A-9873-44C6-BD54-2510DD90A2D5}" srcOrd="1" destOrd="0" presId="urn:microsoft.com/office/officeart/2005/8/layout/cycle2"/>
    <dgm:cxn modelId="{527D950E-4557-4C7D-82A6-5E258934EC97}" srcId="{37996290-E039-4324-BA01-E926CC6E8012}" destId="{A55E2CA0-4A1F-4130-9760-8E160FC8F876}" srcOrd="2" destOrd="0" parTransId="{6029EADB-8759-4C61-BA4A-0ED6E2A469A7}" sibTransId="{66B5359D-7930-4B51-B983-581992B0315E}"/>
    <dgm:cxn modelId="{FC2A6F27-FC94-401C-803C-C05ED69D5903}" type="presOf" srcId="{8A9C3745-18C5-458B-84EA-86BB4C19D424}" destId="{44918CFB-3F8A-40BB-9BB3-5B0A8E3C2933}" srcOrd="0" destOrd="0" presId="urn:microsoft.com/office/officeart/2005/8/layout/cycle2"/>
    <dgm:cxn modelId="{BA352082-7B18-41C4-8E4B-1DA555BEF395}" srcId="{37996290-E039-4324-BA01-E926CC6E8012}" destId="{4551A678-18FE-47FA-A815-A57F184AFBFD}" srcOrd="4" destOrd="0" parTransId="{CEF7470F-DA8D-424E-8F90-A42D9B67BD96}" sibTransId="{032A6779-FDD3-4AF0-8439-D9D9261F3ADD}"/>
    <dgm:cxn modelId="{1C565EEA-3E39-4267-AE62-B37B5769F725}" type="presOf" srcId="{66B5359D-7930-4B51-B983-581992B0315E}" destId="{AFCE7D10-C117-417C-8C11-2138E1B10616}" srcOrd="0" destOrd="0" presId="urn:microsoft.com/office/officeart/2005/8/layout/cycle2"/>
    <dgm:cxn modelId="{530B8D25-F171-4AD8-B331-1C3FD94597BA}" type="presOf" srcId="{032A6779-FDD3-4AF0-8439-D9D9261F3ADD}" destId="{616DB6AA-6FFE-4F16-AD22-A48C3B99407E}" srcOrd="0" destOrd="0" presId="urn:microsoft.com/office/officeart/2005/8/layout/cycle2"/>
    <dgm:cxn modelId="{7B773431-9046-4301-A01B-8DB3293F4333}" type="presOf" srcId="{FA3814B0-69BD-4D8C-8C1F-9A4CFC03D038}" destId="{B30052E1-7520-42AB-865A-143784D8251D}" srcOrd="1" destOrd="0" presId="urn:microsoft.com/office/officeart/2005/8/layout/cycle2"/>
    <dgm:cxn modelId="{DF09C474-24E3-4D2D-A89A-018A77FC95B0}" type="presOf" srcId="{FA3814B0-69BD-4D8C-8C1F-9A4CFC03D038}" destId="{DBFE2DC3-8BD8-40A3-A309-CE8A9EF6BDF7}" srcOrd="0" destOrd="0" presId="urn:microsoft.com/office/officeart/2005/8/layout/cycle2"/>
    <dgm:cxn modelId="{2F0C1ABB-EDBA-4F86-8EB8-24EBC0EF490E}" type="presParOf" srcId="{F7C74810-5E9B-4720-8F01-CD5210FC046C}" destId="{73B31CB6-FFCC-498A-B9BF-B482C01181B5}" srcOrd="0" destOrd="0" presId="urn:microsoft.com/office/officeart/2005/8/layout/cycle2"/>
    <dgm:cxn modelId="{AAD63757-3777-469E-81AA-0294EC0EA0D4}" type="presParOf" srcId="{F7C74810-5E9B-4720-8F01-CD5210FC046C}" destId="{306C7574-ACBB-4172-9E9B-C1573819BD9E}" srcOrd="1" destOrd="0" presId="urn:microsoft.com/office/officeart/2005/8/layout/cycle2"/>
    <dgm:cxn modelId="{1319D726-1456-4733-8D19-3083C4E2AB90}" type="presParOf" srcId="{306C7574-ACBB-4172-9E9B-C1573819BD9E}" destId="{DAFC140A-9873-44C6-BD54-2510DD90A2D5}" srcOrd="0" destOrd="0" presId="urn:microsoft.com/office/officeart/2005/8/layout/cycle2"/>
    <dgm:cxn modelId="{C7693D87-2C45-4CE7-B85F-D99FB1436DBD}" type="presParOf" srcId="{F7C74810-5E9B-4720-8F01-CD5210FC046C}" destId="{235D1769-05CD-4156-AFBB-9DA63ED2721C}" srcOrd="2" destOrd="0" presId="urn:microsoft.com/office/officeart/2005/8/layout/cycle2"/>
    <dgm:cxn modelId="{12DDDC89-1DA7-4FA8-B2E4-0A3106D47FF4}" type="presParOf" srcId="{F7C74810-5E9B-4720-8F01-CD5210FC046C}" destId="{DBFE2DC3-8BD8-40A3-A309-CE8A9EF6BDF7}" srcOrd="3" destOrd="0" presId="urn:microsoft.com/office/officeart/2005/8/layout/cycle2"/>
    <dgm:cxn modelId="{92D67191-E027-486E-B6AA-7C6E53A9D649}" type="presParOf" srcId="{DBFE2DC3-8BD8-40A3-A309-CE8A9EF6BDF7}" destId="{B30052E1-7520-42AB-865A-143784D8251D}" srcOrd="0" destOrd="0" presId="urn:microsoft.com/office/officeart/2005/8/layout/cycle2"/>
    <dgm:cxn modelId="{C8720EBB-AD88-45C7-9C49-376BA90F100D}" type="presParOf" srcId="{F7C74810-5E9B-4720-8F01-CD5210FC046C}" destId="{78214DF0-F375-42E4-A153-4665F5A2F071}" srcOrd="4" destOrd="0" presId="urn:microsoft.com/office/officeart/2005/8/layout/cycle2"/>
    <dgm:cxn modelId="{85BD4149-CE87-443C-85FD-B0A2E0F47663}" type="presParOf" srcId="{F7C74810-5E9B-4720-8F01-CD5210FC046C}" destId="{AFCE7D10-C117-417C-8C11-2138E1B10616}" srcOrd="5" destOrd="0" presId="urn:microsoft.com/office/officeart/2005/8/layout/cycle2"/>
    <dgm:cxn modelId="{4F4EA7DA-622B-454E-AB44-935E1C414B80}" type="presParOf" srcId="{AFCE7D10-C117-417C-8C11-2138E1B10616}" destId="{0496778C-D98E-4383-A799-2764553444C8}" srcOrd="0" destOrd="0" presId="urn:microsoft.com/office/officeart/2005/8/layout/cycle2"/>
    <dgm:cxn modelId="{513DC04E-A305-4BB5-83E9-91A43D3C8F17}" type="presParOf" srcId="{F7C74810-5E9B-4720-8F01-CD5210FC046C}" destId="{44918CFB-3F8A-40BB-9BB3-5B0A8E3C2933}" srcOrd="6" destOrd="0" presId="urn:microsoft.com/office/officeart/2005/8/layout/cycle2"/>
    <dgm:cxn modelId="{10AF7CD8-DFBC-4486-971F-35C3D0D1A310}" type="presParOf" srcId="{F7C74810-5E9B-4720-8F01-CD5210FC046C}" destId="{33A65604-DFE6-4863-95B6-7C988EE6AEE1}" srcOrd="7" destOrd="0" presId="urn:microsoft.com/office/officeart/2005/8/layout/cycle2"/>
    <dgm:cxn modelId="{DFEF44B7-7025-4DDF-8D15-14182B591F3E}" type="presParOf" srcId="{33A65604-DFE6-4863-95B6-7C988EE6AEE1}" destId="{F1A1FC60-866A-4800-A755-9027B825835A}" srcOrd="0" destOrd="0" presId="urn:microsoft.com/office/officeart/2005/8/layout/cycle2"/>
    <dgm:cxn modelId="{26A49187-E8E6-4DF9-A290-5B73B55E1F0C}" type="presParOf" srcId="{F7C74810-5E9B-4720-8F01-CD5210FC046C}" destId="{6314B3AB-1739-4A73-AA20-67388FEB018E}" srcOrd="8" destOrd="0" presId="urn:microsoft.com/office/officeart/2005/8/layout/cycle2"/>
    <dgm:cxn modelId="{DEE22E45-770C-455B-BBFD-8FDCBBB8ACA0}" type="presParOf" srcId="{F7C74810-5E9B-4720-8F01-CD5210FC046C}" destId="{616DB6AA-6FFE-4F16-AD22-A48C3B99407E}" srcOrd="9" destOrd="0" presId="urn:microsoft.com/office/officeart/2005/8/layout/cycle2"/>
    <dgm:cxn modelId="{616BD739-C25C-4DB3-93BF-CFA82E0EDFCD}" type="presParOf" srcId="{616DB6AA-6FFE-4F16-AD22-A48C3B99407E}" destId="{B733402B-E355-49FB-AE1D-5E137991950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31CB6-FFCC-498A-B9BF-B482C01181B5}">
      <dsp:nvSpPr>
        <dsp:cNvPr id="0" name=""/>
        <dsp:cNvSpPr/>
      </dsp:nvSpPr>
      <dsp:spPr>
        <a:xfrm>
          <a:off x="2915058" y="542"/>
          <a:ext cx="1226667" cy="122666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Nghe giảng bài</a:t>
          </a:r>
          <a:endParaRPr lang="en-US" sz="24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3094699" y="180183"/>
        <a:ext cx="867385" cy="867385"/>
      </dsp:txXfrm>
    </dsp:sp>
    <dsp:sp modelId="{306C7574-ACBB-4172-9E9B-C1573819BD9E}">
      <dsp:nvSpPr>
        <dsp:cNvPr id="0" name=""/>
        <dsp:cNvSpPr/>
      </dsp:nvSpPr>
      <dsp:spPr>
        <a:xfrm rot="2160000">
          <a:off x="4103107" y="943115"/>
          <a:ext cx="326712" cy="414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112467" y="997109"/>
        <a:ext cx="228698" cy="248400"/>
      </dsp:txXfrm>
    </dsp:sp>
    <dsp:sp modelId="{235D1769-05CD-4156-AFBB-9DA63ED2721C}">
      <dsp:nvSpPr>
        <dsp:cNvPr id="0" name=""/>
        <dsp:cNvSpPr/>
      </dsp:nvSpPr>
      <dsp:spPr>
        <a:xfrm>
          <a:off x="4406162" y="1083892"/>
          <a:ext cx="1226667" cy="122666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Viết bài</a:t>
          </a:r>
          <a:endParaRPr lang="en-US" sz="24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4585803" y="1263533"/>
        <a:ext cx="867385" cy="867385"/>
      </dsp:txXfrm>
    </dsp:sp>
    <dsp:sp modelId="{DBFE2DC3-8BD8-40A3-A309-CE8A9EF6BDF7}">
      <dsp:nvSpPr>
        <dsp:cNvPr id="0" name=""/>
        <dsp:cNvSpPr/>
      </dsp:nvSpPr>
      <dsp:spPr>
        <a:xfrm rot="6480000">
          <a:off x="4574221" y="2357881"/>
          <a:ext cx="326712" cy="414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4638372" y="2394073"/>
        <a:ext cx="228698" cy="248400"/>
      </dsp:txXfrm>
    </dsp:sp>
    <dsp:sp modelId="{78214DF0-F375-42E4-A153-4665F5A2F071}">
      <dsp:nvSpPr>
        <dsp:cNvPr id="0" name=""/>
        <dsp:cNvSpPr/>
      </dsp:nvSpPr>
      <dsp:spPr>
        <a:xfrm>
          <a:off x="3836611" y="2836790"/>
          <a:ext cx="1226667" cy="122666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Đọc </a:t>
          </a:r>
          <a:r>
            <a:rPr lang="vi-VN" sz="220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bài</a:t>
          </a:r>
          <a:endParaRPr lang="en-US" sz="22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4016252" y="3016431"/>
        <a:ext cx="867385" cy="867385"/>
      </dsp:txXfrm>
    </dsp:sp>
    <dsp:sp modelId="{AFCE7D10-C117-417C-8C11-2138E1B10616}">
      <dsp:nvSpPr>
        <dsp:cNvPr id="0" name=""/>
        <dsp:cNvSpPr/>
      </dsp:nvSpPr>
      <dsp:spPr>
        <a:xfrm rot="10800000">
          <a:off x="3374282" y="3243123"/>
          <a:ext cx="326712" cy="414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3472296" y="3325923"/>
        <a:ext cx="228698" cy="248400"/>
      </dsp:txXfrm>
    </dsp:sp>
    <dsp:sp modelId="{44918CFB-3F8A-40BB-9BB3-5B0A8E3C2933}">
      <dsp:nvSpPr>
        <dsp:cNvPr id="0" name=""/>
        <dsp:cNvSpPr/>
      </dsp:nvSpPr>
      <dsp:spPr>
        <a:xfrm>
          <a:off x="1993505" y="2836790"/>
          <a:ext cx="1226667" cy="122666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 màu</a:t>
          </a:r>
          <a:endParaRPr lang="en-US" sz="24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2173146" y="3016431"/>
        <a:ext cx="867385" cy="867385"/>
      </dsp:txXfrm>
    </dsp:sp>
    <dsp:sp modelId="{33A65604-DFE6-4863-95B6-7C988EE6AEE1}">
      <dsp:nvSpPr>
        <dsp:cNvPr id="0" name=""/>
        <dsp:cNvSpPr/>
      </dsp:nvSpPr>
      <dsp:spPr>
        <a:xfrm rot="15120000">
          <a:off x="2161564" y="2375469"/>
          <a:ext cx="326712" cy="414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2225715" y="2504877"/>
        <a:ext cx="228698" cy="248400"/>
      </dsp:txXfrm>
    </dsp:sp>
    <dsp:sp modelId="{6314B3AB-1739-4A73-AA20-67388FEB018E}">
      <dsp:nvSpPr>
        <dsp:cNvPr id="0" name=""/>
        <dsp:cNvSpPr/>
      </dsp:nvSpPr>
      <dsp:spPr>
        <a:xfrm>
          <a:off x="1423954" y="1083892"/>
          <a:ext cx="1226667" cy="1226667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5200" kern="1200" dirty="0"/>
            <a:t>....</a:t>
          </a:r>
          <a:endParaRPr lang="en-US" sz="5200" kern="1200" dirty="0"/>
        </a:p>
      </dsp:txBody>
      <dsp:txXfrm>
        <a:off x="1603595" y="1263533"/>
        <a:ext cx="867385" cy="867385"/>
      </dsp:txXfrm>
    </dsp:sp>
    <dsp:sp modelId="{616DB6AA-6FFE-4F16-AD22-A48C3B99407E}">
      <dsp:nvSpPr>
        <dsp:cNvPr id="0" name=""/>
        <dsp:cNvSpPr/>
      </dsp:nvSpPr>
      <dsp:spPr>
        <a:xfrm rot="19440000">
          <a:off x="2612003" y="953985"/>
          <a:ext cx="326712" cy="4140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621363" y="1065591"/>
        <a:ext cx="228698" cy="24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6D531E-6705-4E54-AE2C-E0B7A259AE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57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42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4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4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80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20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9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12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7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53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5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2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20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81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03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11EBD0CC-E3E2-4331-AA06-EBB8ADD6037D}" type="datetimeFigureOut">
              <a:rPr lang="en-US" sz="1350" smtClean="0">
                <a:solidFill>
                  <a:prstClr val="black"/>
                </a:solidFill>
                <a:latin typeface="Arial-Rounded"/>
                <a:ea typeface="Arial-Rounded"/>
              </a:rPr>
              <a:pPr defTabSz="685800">
                <a:defRPr/>
              </a:pPr>
              <a:t>10/29/2024</a:t>
            </a:fld>
            <a:endParaRPr lang="en-US" sz="135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l" defTabSz="685800">
              <a:defRPr/>
            </a:pPr>
            <a:endParaRPr lang="en-US" sz="135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l" defTabSz="685800">
              <a:defRPr/>
            </a:pPr>
            <a:fld id="{37634F2D-4F96-4A1A-A648-518B1AFE058E}" type="slidenum">
              <a:rPr lang="en-US" sz="1350" smtClean="0">
                <a:solidFill>
                  <a:prstClr val="black"/>
                </a:solidFill>
                <a:latin typeface="Arial-Rounded"/>
                <a:ea typeface="Arial-Rounded"/>
              </a:rPr>
              <a:pPr algn="l" defTabSz="685800">
                <a:defRPr/>
              </a:pPr>
              <a:t>‹#›</a:t>
            </a:fld>
            <a:endParaRPr lang="en-US" sz="135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3676353"/>
            <a:ext cx="5938892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3001084"/>
            <a:ext cx="2564933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6353"/>
            <a:ext cx="5938892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21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06804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6842284" y="2990851"/>
            <a:ext cx="2301716" cy="216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14205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06804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6842284" y="2990851"/>
            <a:ext cx="2301716" cy="2160746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194310" y="168117"/>
            <a:ext cx="8754428" cy="4807744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8号-创中黑" panose="000005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72645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06804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6842284" y="2990851"/>
            <a:ext cx="2301716" cy="2160746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194310" y="168117"/>
            <a:ext cx="8754428" cy="4807744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8号-创中黑" panose="00000500000000000000"/>
              <a:cs typeface="+mn-cs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339567" y="325755"/>
            <a:ext cx="2617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2840673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06804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6842284" y="2990851"/>
            <a:ext cx="2301716" cy="2160746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194310" y="168117"/>
            <a:ext cx="8754428" cy="4807744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8号-创中黑" panose="00000500000000000000"/>
              <a:cs typeface="+mn-cs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339566" y="325755"/>
            <a:ext cx="41729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5810708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9143524" cy="51435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06804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6842284" y="2990851"/>
            <a:ext cx="2301716" cy="2160746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194310" y="168117"/>
            <a:ext cx="8754428" cy="4807744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8号-创中黑" panose="000005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051277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4F2CFAC5-EF1D-4526-B6C5-07B6C83F99E0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2024/10/29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15930160-2BCF-4E93-8737-9C5CB8E57A40}" type="slidenum">
              <a:rPr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6038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780" y="124240"/>
            <a:ext cx="945857" cy="9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6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9.svg"/><Relationship Id="rId5" Type="http://schemas.openxmlformats.org/officeDocument/2006/relationships/image" Target="../media/image9.png"/><Relationship Id="rId10" Type="http://schemas.openxmlformats.org/officeDocument/2006/relationships/image" Target="../media/image13.svg"/><Relationship Id="rId4" Type="http://schemas.openxmlformats.org/officeDocument/2006/relationships/image" Target="../media/image8.emf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8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F4C3902F-3A83-4A88-8BE1-A40EE84ABE63}"/>
              </a:ext>
            </a:extLst>
          </p:cNvPr>
          <p:cNvGrpSpPr/>
          <p:nvPr/>
        </p:nvGrpSpPr>
        <p:grpSpPr>
          <a:xfrm rot="-5471990">
            <a:off x="2281372" y="-3342356"/>
            <a:ext cx="4302133" cy="10002136"/>
            <a:chOff x="0" y="0"/>
            <a:chExt cx="3374390" cy="443611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745D8A3C-4F30-465E-8A3E-C4356BD42F29}"/>
                </a:ext>
              </a:extLst>
            </p:cNvPr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99B6711-B7B7-44D2-AFAA-25C45DC4845A}"/>
                </a:ext>
              </a:extLst>
            </p:cNvPr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B38D349-D233-4C0A-A9FB-87E54B0A3D79}"/>
                </a:ext>
              </a:extLst>
            </p:cNvPr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B370022-6903-450C-B9A0-6A13FC92443A}"/>
              </a:ext>
            </a:extLst>
          </p:cNvPr>
          <p:cNvSpPr/>
          <p:nvPr/>
        </p:nvSpPr>
        <p:spPr>
          <a:xfrm>
            <a:off x="1363251" y="559134"/>
            <a:ext cx="6457679" cy="3075563"/>
          </a:xfrm>
          <a:prstGeom prst="rect">
            <a:avLst/>
          </a:prstGeom>
          <a:noFill/>
        </p:spPr>
        <p:txBody>
          <a:bodyPr spcFirstLastPara="1" wrap="none" lIns="25718" tIns="12859" rIns="25718" bIns="12859" numCol="1">
            <a:prstTxWarp prst="textArchUp">
              <a:avLst>
                <a:gd name="adj" fmla="val 10939226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257188">
              <a:defRPr/>
            </a:pPr>
            <a:r>
              <a:rPr lang="vi-VN" sz="495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Ch</a:t>
            </a:r>
            <a:r>
              <a:rPr lang="en-US" sz="495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ào</a:t>
            </a:r>
            <a:r>
              <a:rPr lang="en-US" sz="495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 </a:t>
            </a:r>
            <a:r>
              <a:rPr lang="en-US" sz="495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mừng</a:t>
            </a:r>
            <a:r>
              <a:rPr lang="en-US" sz="495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 </a:t>
            </a:r>
            <a:r>
              <a:rPr lang="en-US" sz="495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các</a:t>
            </a:r>
            <a:r>
              <a:rPr lang="en-US" sz="495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 </a:t>
            </a:r>
            <a:r>
              <a:rPr lang="en-US" sz="495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em</a:t>
            </a:r>
            <a:r>
              <a:rPr lang="en-US" sz="495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 </a:t>
            </a:r>
            <a:r>
              <a:rPr lang="en-US" sz="495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đến</a:t>
            </a:r>
            <a:r>
              <a:rPr lang="en-US" sz="495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 </a:t>
            </a:r>
            <a:r>
              <a:rPr lang="en-US" sz="495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tiết</a:t>
            </a:r>
            <a:r>
              <a:rPr lang="en-US" sz="495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 </a:t>
            </a:r>
            <a:r>
              <a:rPr lang="en-US" sz="4950" b="1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học</a:t>
            </a:r>
            <a:r>
              <a:rPr lang="en-US" sz="495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 </a:t>
            </a:r>
            <a:r>
              <a:rPr lang="vi-VN" sz="495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/>
                <a:cs typeface="Aharoni" panose="02010803020104030203" pitchFamily="2" charset="-79"/>
              </a:rPr>
              <a:t> </a:t>
            </a:r>
            <a:endParaRPr lang="en-US" sz="4950" b="1" dirty="0">
              <a:ln w="10160">
                <a:solidFill>
                  <a:srgbClr val="4BACC6"/>
                </a:solidFill>
                <a:prstDash val="solid"/>
              </a:ln>
              <a:solidFill>
                <a:srgbClr val="4472C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  <a:ea typeface="Arial-Rounded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4A991196-7364-4DD6-91D5-6579732E7CA5}"/>
              </a:ext>
            </a:extLst>
          </p:cNvPr>
          <p:cNvSpPr txBox="1"/>
          <p:nvPr/>
        </p:nvSpPr>
        <p:spPr>
          <a:xfrm rot="10800000" flipV="1">
            <a:off x="2792820" y="1327612"/>
            <a:ext cx="3598539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257188">
              <a:lnSpc>
                <a:spcPts val="1901"/>
              </a:lnSpc>
              <a:spcBef>
                <a:spcPct val="0"/>
              </a:spcBef>
              <a:defRPr/>
            </a:pPr>
            <a:r>
              <a:rPr lang="vi-VN" sz="3300" b="1" spc="74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Verdana" panose="020B0604030504040204" pitchFamily="34" charset="0"/>
                <a:cs typeface="Times New Roman" panose="02020603050405020304" pitchFamily="18" charset="0"/>
              </a:rPr>
              <a:t>Môn:T</a:t>
            </a:r>
            <a:r>
              <a:rPr lang="en-US" sz="3300" b="1" spc="74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Verdana" panose="020B0604030504040204" pitchFamily="34" charset="0"/>
                <a:cs typeface="Times New Roman" panose="02020603050405020304" pitchFamily="18" charset="0"/>
              </a:rPr>
              <a:t>NXH</a:t>
            </a:r>
            <a:endParaRPr lang="vi-VN" sz="3300" b="1" spc="7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defTabSz="257188">
              <a:lnSpc>
                <a:spcPts val="1901"/>
              </a:lnSpc>
              <a:spcBef>
                <a:spcPct val="0"/>
              </a:spcBef>
              <a:defRPr/>
            </a:pPr>
            <a:endParaRPr lang="vi-VN" sz="3300" b="1" spc="74" dirty="0">
              <a:solidFill>
                <a:srgbClr val="FF0000"/>
              </a:solidFill>
              <a:latin typeface="Arial-Rounded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defTabSz="257188">
              <a:lnSpc>
                <a:spcPts val="1901"/>
              </a:lnSpc>
              <a:spcBef>
                <a:spcPct val="0"/>
              </a:spcBef>
              <a:defRPr/>
            </a:pPr>
            <a:r>
              <a:rPr lang="vi-VN" sz="3300" b="1" spc="74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Verdana" panose="020B0604030504040204" pitchFamily="34" charset="0"/>
                <a:cs typeface="Times New Roman" panose="02020603050405020304" pitchFamily="18" charset="0"/>
              </a:rPr>
              <a:t>Lớp: 1C </a:t>
            </a:r>
            <a:endParaRPr lang="en-US" sz="3300" b="1" spc="74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02B96B-89B4-4FFD-9549-2543D202AACE}"/>
              </a:ext>
            </a:extLst>
          </p:cNvPr>
          <p:cNvSpPr/>
          <p:nvPr/>
        </p:nvSpPr>
        <p:spPr>
          <a:xfrm>
            <a:off x="2137941" y="2186867"/>
            <a:ext cx="4950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85763">
              <a:defRPr/>
            </a:pPr>
            <a:r>
              <a:rPr lang="en-US" sz="2400" b="1" i="1" dirty="0" err="1">
                <a:solidFill>
                  <a:srgbClr val="FF0066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Giáo</a:t>
            </a:r>
            <a:r>
              <a:rPr lang="en-US" sz="2700" b="1" i="1" dirty="0">
                <a:solidFill>
                  <a:srgbClr val="FF0066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FF0066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0066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Nguyễn</a:t>
            </a:r>
            <a:r>
              <a:rPr lang="en-US" sz="2400" b="1" i="1" dirty="0">
                <a:solidFill>
                  <a:srgbClr val="FF0066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Thị</a:t>
            </a:r>
            <a:r>
              <a:rPr lang="en-US" sz="2400" b="1" i="1" dirty="0">
                <a:solidFill>
                  <a:srgbClr val="FF0066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Mai </a:t>
            </a:r>
            <a:r>
              <a:rPr lang="vi-VN" sz="2400" b="1" i="1" dirty="0">
                <a:solidFill>
                  <a:srgbClr val="FF0066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Hương</a:t>
            </a:r>
          </a:p>
          <a:p>
            <a:pPr algn="ctr" defTabSz="385763">
              <a:defRPr/>
            </a:pPr>
            <a:r>
              <a:rPr lang="vi-VN" sz="2400" b="1" i="1" dirty="0">
                <a:solidFill>
                  <a:srgbClr val="00B05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Trường Tiểu học Quốc Tuấn</a:t>
            </a:r>
            <a:endParaRPr lang="en-US" sz="2700" b="1" i="1" dirty="0">
              <a:solidFill>
                <a:srgbClr val="00B050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A4FA8FE4-9140-4129-9C83-4E3336BC1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976" y="2476965"/>
            <a:ext cx="2156540" cy="1745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8B5692-8BBF-4977-B526-1219FF78F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845785" y="-8229"/>
            <a:ext cx="1521863" cy="147430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923D84F-BD6C-42BC-9BB7-6902D0C0D4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041981">
            <a:off x="-2608" y="114132"/>
            <a:ext cx="1290272" cy="1078989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485D65E-DF95-4BB9-88AC-8CA607CB09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8180151" y="1757624"/>
            <a:ext cx="1227314" cy="700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12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280" y="506623"/>
            <a:ext cx="760316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vi-VN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nl-NL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rò chơi: </a:t>
            </a:r>
            <a:r>
              <a:rPr lang="nl-NL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- đáp về đồ dùng trong lớp học.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549172" cy="568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1779662"/>
            <a:ext cx="4824536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Kể tên 3 đồ dùng trong lớp học</a:t>
            </a:r>
            <a:r>
              <a:rPr lang="vi-VN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544" y="2604849"/>
            <a:ext cx="4968552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nl-NL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3 đồ dùng, thiết bị treo trên tường</a:t>
            </a:r>
            <a:r>
              <a:rPr lang="vi-VN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77170"/>
            <a:ext cx="3291840" cy="26907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3363838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nl-NL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HS thường trưng bày sản phẩm sáng tạo của mình ở đâu trong lớp học?</a:t>
            </a:r>
            <a:endParaRPr lang="en-US" sz="24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4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1510"/>
            <a:ext cx="1008112" cy="1086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60106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92D050"/>
                </a:solidFill>
              </a:rPr>
              <a:t>Lớp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b="1" dirty="0" err="1">
                <a:solidFill>
                  <a:srgbClr val="92D050"/>
                </a:solidFill>
              </a:rPr>
              <a:t>của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b="1" dirty="0" err="1">
                <a:solidFill>
                  <a:srgbClr val="92D050"/>
                </a:solidFill>
              </a:rPr>
              <a:t>em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b="1" dirty="0" err="1">
                <a:solidFill>
                  <a:srgbClr val="92D050"/>
                </a:solidFill>
              </a:rPr>
              <a:t>có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b="1" dirty="0" err="1">
                <a:solidFill>
                  <a:srgbClr val="92D050"/>
                </a:solidFill>
              </a:rPr>
              <a:t>gì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b="1" dirty="0" err="1">
                <a:solidFill>
                  <a:srgbClr val="92D050"/>
                </a:solidFill>
              </a:rPr>
              <a:t>khác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b="1" dirty="0" err="1">
                <a:solidFill>
                  <a:srgbClr val="92D050"/>
                </a:solidFill>
              </a:rPr>
              <a:t>với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b="1" dirty="0" err="1">
                <a:solidFill>
                  <a:srgbClr val="92D050"/>
                </a:solidFill>
              </a:rPr>
              <a:t>lớp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b="1" dirty="0" err="1">
                <a:solidFill>
                  <a:srgbClr val="92D050"/>
                </a:solidFill>
              </a:rPr>
              <a:t>của</a:t>
            </a:r>
            <a:r>
              <a:rPr lang="en-US" sz="2800" b="1" dirty="0">
                <a:solidFill>
                  <a:srgbClr val="92D050"/>
                </a:solidFill>
              </a:rPr>
              <a:t> Minh </a:t>
            </a:r>
            <a:r>
              <a:rPr lang="en-US" sz="2800" b="1" dirty="0" err="1">
                <a:solidFill>
                  <a:srgbClr val="92D050"/>
                </a:solidFill>
              </a:rPr>
              <a:t>và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b="1" dirty="0" err="1">
                <a:solidFill>
                  <a:srgbClr val="92D050"/>
                </a:solidFill>
              </a:rPr>
              <a:t>Hoa</a:t>
            </a:r>
            <a:r>
              <a:rPr lang="en-US" sz="2800" b="1" dirty="0">
                <a:solidFill>
                  <a:srgbClr val="92D050"/>
                </a:solidFill>
              </a:rPr>
              <a:t>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1545536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học của Minh và Hoa có những điểm gì khác với lớp học của em?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624" y="2676857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dùng trong lớp của Minh và Hoa có khác với lớp của em không? 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7624" y="3694261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những đồ dùng khác đó?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4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638947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thơ: 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ở lớp.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1275606"/>
            <a:ext cx="3995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có biết ở lớp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Hoa không thuộc bài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cô giáo gọi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dậy đỏ bừng tay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có biết ở lớp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Hùng cứ trêu con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Mai tay đầy mực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bôi bẩn ra bàn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 tóc con mẹ bảo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chẳng nhớ nổi đâu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mẹ nghe ở lớp</a:t>
            </a:r>
            <a:b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đã ngoan thế nào.</a:t>
            </a:r>
            <a:endParaRPr lang="en-US" b="1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2" y="1563637"/>
            <a:ext cx="1732524" cy="1631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984634"/>
            <a:ext cx="1966345" cy="1973318"/>
          </a:xfrm>
          <a:prstGeom prst="rect">
            <a:avLst/>
          </a:prstGeom>
        </p:spPr>
      </p:pic>
      <p:pic>
        <p:nvPicPr>
          <p:cNvPr id="2" name="ChuyenOLop-BaoAn-250956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2470" y="3795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2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557212"/>
            <a:ext cx="8712968" cy="49244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vi-VN" sz="26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Những hoạt động học tập ở lớp.</a:t>
            </a:r>
            <a:endParaRPr lang="en-US" sz="2600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502"/>
            <a:ext cx="437668" cy="5567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3348635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sát tranh và nêu t</a:t>
            </a:r>
            <a:r>
              <a:rPr lang="nl-NL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rong lớp có những </a:t>
            </a:r>
            <a:endParaRPr lang="vi-VN" sz="2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nl-NL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học tập nào?</a:t>
            </a:r>
            <a:endParaRPr lang="en-US" sz="2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762" y="4005740"/>
            <a:ext cx="49680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nl-NL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tham gia những hoạt động học tập </a:t>
            </a:r>
            <a:endParaRPr lang="vi-VN" sz="2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nl-NL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 chưa?</a:t>
            </a:r>
            <a:endParaRPr lang="en-US" sz="2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4702" y="4639073"/>
            <a:ext cx="4456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nl-NL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hoạt động nào nhất? Vì sao?</a:t>
            </a:r>
            <a:endParaRPr lang="en-US" sz="2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584" y="1151210"/>
            <a:ext cx="3312368" cy="1606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85" y="1001310"/>
            <a:ext cx="4176464" cy="1848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849909"/>
            <a:ext cx="3310468" cy="18728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576" y="2931789"/>
            <a:ext cx="306686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đang nghe cô giáo giảng bài.</a:t>
            </a:r>
            <a:endParaRPr lang="en-US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3532" y="2696021"/>
            <a:ext cx="186942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đang tập viết.</a:t>
            </a:r>
            <a:endParaRPr lang="en-US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92080" y="4778736"/>
            <a:ext cx="317531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1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đang gấp giấy làm thủ công.</a:t>
            </a:r>
            <a:endParaRPr lang="en-US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  <p:bldP spid="9" grpId="0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557212"/>
            <a:ext cx="8712968" cy="8925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vi-VN" sz="26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Kể về thầy cô giáo và bạn học của em. Nhiệm của mỗi người là gì?</a:t>
            </a:r>
            <a:endParaRPr lang="en-US" sz="2600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502"/>
            <a:ext cx="437668" cy="5567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7" y="1419622"/>
            <a:ext cx="4351879" cy="23762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3805685"/>
            <a:ext cx="2836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nl-NL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lớp có những ai?</a:t>
            </a:r>
            <a:endParaRPr lang="en-US" sz="2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4205795"/>
            <a:ext cx="4315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nl-NL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 vụ của từng thành viên là gì? </a:t>
            </a:r>
            <a:endParaRPr lang="en-US" sz="2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489" y="4638727"/>
            <a:ext cx="5210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Mối q</a:t>
            </a:r>
            <a:r>
              <a:rPr lang="nl-NL" sz="20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uan hệ giữa các bạn HS với nhau là gì?</a:t>
            </a:r>
            <a:endParaRPr lang="en-US" sz="20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36" y="1347614"/>
            <a:ext cx="442026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69750"/>
            <a:ext cx="64008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nl-NL" sz="24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với bạn về các thành viên trong lớp.</a:t>
            </a:r>
            <a:endParaRPr lang="en-US" sz="2400" b="1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3" y="333186"/>
            <a:ext cx="590998" cy="61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51" y="1347614"/>
            <a:ext cx="7412816" cy="35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347614"/>
            <a:ext cx="6408712" cy="2088232"/>
          </a:xfrm>
        </p:spPr>
        <p:txBody>
          <a:bodyPr numCol="1">
            <a:noAutofit/>
          </a:bodyPr>
          <a:lstStyle/>
          <a:p>
            <a:r>
              <a:rPr lang="en-US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 </a:t>
            </a:r>
            <a:r>
              <a:rPr lang="vi-VN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HỌC</a:t>
            </a:r>
            <a:r>
              <a:rPr lang="en-US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b="1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học của em.</a:t>
            </a:r>
            <a:endParaRPr lang="en-US" sz="4000" b="1" dirty="0">
              <a:solidFill>
                <a:srgbClr val="CC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5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4391" y="391820"/>
            <a:ext cx="8712968" cy="49244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vi-VN" sz="26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hình và kể tên các hoạt động ngoài giờ học.</a:t>
            </a:r>
            <a:endParaRPr lang="en-US" sz="2600" b="1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502"/>
            <a:ext cx="437668" cy="5567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2737252"/>
            <a:ext cx="233429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trang trí lớp học.</a:t>
            </a:r>
            <a:endParaRPr lang="en-US" sz="1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2052" y="4750834"/>
            <a:ext cx="363593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múa hát trong giờ nghỉ giải lao.</a:t>
            </a:r>
            <a:endParaRPr lang="en-US" sz="1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7744" y="2731735"/>
            <a:ext cx="263726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đang chơi oản tù tỳ.</a:t>
            </a:r>
            <a:endParaRPr lang="en-US" sz="1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1" y="809316"/>
            <a:ext cx="2797698" cy="1922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83" y="843558"/>
            <a:ext cx="2915583" cy="18881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22049"/>
            <a:ext cx="3480816" cy="16561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45009" y="2715766"/>
            <a:ext cx="208743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ăn trưa ở lớp.</a:t>
            </a:r>
            <a:endParaRPr lang="en-US" sz="1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60280" y="4787919"/>
            <a:ext cx="403244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giáo buộc tóc cho các bạn nữ sau giờ ngủ trưa.</a:t>
            </a:r>
            <a:endParaRPr lang="en-US" sz="1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1" y="3118426"/>
            <a:ext cx="5128246" cy="16317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24811"/>
            <a:ext cx="2724160" cy="18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6" grpId="0" animBg="1"/>
      <p:bldP spid="9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69750"/>
            <a:ext cx="792088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vi-VN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nl-NL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rò chơi: </a:t>
            </a:r>
            <a:r>
              <a:rPr lang="nl-NL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các hoạt động chính của lớp mình.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3" y="333186"/>
            <a:ext cx="590998" cy="61168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91880" y="2427734"/>
            <a:ext cx="2664296" cy="151216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hoạt động chính ở lớp</a:t>
            </a:r>
            <a:endParaRPr lang="en-US" sz="2400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8664102"/>
              </p:ext>
            </p:extLst>
          </p:nvPr>
        </p:nvGraphicFramePr>
        <p:xfrm>
          <a:off x="1295636" y="998873"/>
          <a:ext cx="7056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099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Graphic spid="6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8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1510"/>
            <a:ext cx="1008112" cy="1086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601060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người thân những việc em đã giúp đỡ thầy, cô giáo và các bạn.</a:t>
            </a:r>
            <a:endParaRPr lang="en-US" sz="2400" b="1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8266" y="170765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ý: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7986" y="386789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trực nhật lớp.</a:t>
            </a:r>
            <a:endParaRPr lang="en-US" sz="24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283590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cô giáo trồng hoa.</a:t>
            </a:r>
            <a:endParaRPr lang="en-US" sz="24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7734" y="3389898"/>
            <a:ext cx="486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 bạn giải bài tập khó.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3260" y="2283718"/>
            <a:ext cx="503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 cô giáo giữ trật tự lớp học.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8970" y="4329559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.......</a:t>
            </a:r>
            <a:endParaRPr lang="en-US" sz="240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55776" y="267494"/>
            <a:ext cx="3168352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6" y="1203598"/>
            <a:ext cx="752667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97" y="1342931"/>
            <a:ext cx="5079932" cy="2171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2412547" y="4866501"/>
            <a:ext cx="528229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350" dirty="0" err="1">
                <a:solidFill>
                  <a:prstClr val="black"/>
                </a:solidFill>
              </a:rPr>
              <a:t>Thiết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kế</a:t>
            </a:r>
            <a:r>
              <a:rPr lang="en-US" sz="1350" dirty="0">
                <a:solidFill>
                  <a:prstClr val="black"/>
                </a:solidFill>
              </a:rPr>
              <a:t>: </a:t>
            </a:r>
            <a:r>
              <a:rPr lang="en-US" sz="1350" dirty="0" err="1">
                <a:solidFill>
                  <a:prstClr val="black"/>
                </a:solidFill>
              </a:rPr>
              <a:t>Hương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Thảo</a:t>
            </a:r>
            <a:r>
              <a:rPr lang="en-US" sz="1350" dirty="0">
                <a:solidFill>
                  <a:prstClr val="black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13938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38" y="666988"/>
            <a:ext cx="3809524" cy="3809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20676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962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556" y="464354"/>
            <a:ext cx="799288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00934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solidFill>
                  <a:srgbClr val="00934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solidFill>
                  <a:srgbClr val="00934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934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00934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934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học.</a:t>
            </a:r>
            <a:endParaRPr lang="en-US" sz="2800" dirty="0">
              <a:solidFill>
                <a:srgbClr val="00934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411_20200511111653_12.em-yeu-truong-em---hoang-van---top-ca-thieu-nhi-quan-hoan-kiem---ha-n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2001" y="415592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915566"/>
            <a:ext cx="759684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51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881" y="627534"/>
            <a:ext cx="809347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lớp học của Minh và Hoa là gì?</a:t>
            </a:r>
            <a:endParaRPr lang="en-US" sz="2800" b="1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234"/>
            <a:ext cx="693188" cy="534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25689"/>
            <a:ext cx="705678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7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7" y="495589"/>
            <a:ext cx="8100393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dirty="0" err="1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nl-NL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 tên các đồ dùng</a:t>
            </a:r>
            <a:r>
              <a:rPr lang="vi-VN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nl-NL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trong </a:t>
            </a:r>
            <a:endParaRPr lang="vi-VN" sz="2800" b="1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0"/>
              </a:spcBef>
            </a:pPr>
            <a:r>
              <a:rPr lang="nl-NL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học của Minh và Hoa?</a:t>
            </a:r>
            <a:endParaRPr lang="en-US" sz="2800" b="1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08234"/>
            <a:ext cx="621180" cy="623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1635646"/>
            <a:ext cx="835292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8698" y="479200"/>
            <a:ext cx="8093478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2800" b="1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được sắp xếp và trang trí như thế nào?</a:t>
            </a:r>
            <a:endParaRPr lang="en-US" sz="2800" b="1" dirty="0">
              <a:solidFill>
                <a:srgbClr val="92D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4096"/>
            <a:ext cx="516379" cy="791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35646"/>
            <a:ext cx="835292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E1BAAD-275F-40E1-9C5F-B9182C0B9067}: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1002</TotalTime>
  <Words>508</Words>
  <Application>Microsoft Office PowerPoint</Application>
  <PresentationFormat>On-screen Show (16:9)</PresentationFormat>
  <Paragraphs>70</Paragraphs>
  <Slides>28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Calibri Light</vt:lpstr>
      <vt:lpstr>UTM Avo</vt:lpstr>
      <vt:lpstr>Times New Roman</vt:lpstr>
      <vt:lpstr>Arial-Rounded</vt:lpstr>
      <vt:lpstr>Calibri</vt:lpstr>
      <vt:lpstr>Verdana</vt:lpstr>
      <vt:lpstr>Arial</vt:lpstr>
      <vt:lpstr>宋体</vt:lpstr>
      <vt:lpstr>字魂58号-创中黑</vt:lpstr>
      <vt:lpstr>iCiel Panton Black</vt:lpstr>
      <vt:lpstr>Aharoni</vt:lpstr>
      <vt:lpstr>Lato</vt:lpstr>
      <vt:lpstr>Office Theme</vt:lpstr>
      <vt:lpstr>1_Office Theme</vt:lpstr>
      <vt:lpstr>-</vt:lpstr>
      <vt:lpstr>PowerPoint Presentation</vt:lpstr>
      <vt:lpstr>CHỦ ĐỀ 2: TRƯỜNG HỌC  Bài 6: Lớp học của 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admin</cp:lastModifiedBy>
  <cp:revision>55</cp:revision>
  <dcterms:created xsi:type="dcterms:W3CDTF">2020-04-28T02:36:50Z</dcterms:created>
  <dcterms:modified xsi:type="dcterms:W3CDTF">2024-10-29T09:09:29Z</dcterms:modified>
</cp:coreProperties>
</file>