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4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4.wav"/><Relationship Id="rId7" Type="http://schemas.openxmlformats.org/officeDocument/2006/relationships/image" Target="../media/image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4.wav"/><Relationship Id="rId7" Type="http://schemas.openxmlformats.org/officeDocument/2006/relationships/image" Target="../media/image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5" Type="http://schemas.openxmlformats.org/officeDocument/2006/relationships/image" Target="../media/image3.gif"/><Relationship Id="rId4" Type="http://schemas.openxmlformats.org/officeDocument/2006/relationships/image" Target="../media/image21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jpeg"/><Relationship Id="rId5" Type="http://schemas.openxmlformats.org/officeDocument/2006/relationships/image" Target="../media/image3.gif"/><Relationship Id="rId10" Type="http://schemas.openxmlformats.org/officeDocument/2006/relationships/image" Target="../media/image20.png"/><Relationship Id="rId4" Type="http://schemas.openxmlformats.org/officeDocument/2006/relationships/image" Target="../media/image21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3.gi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3.gi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70" y="342900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47" y="2004537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292315" y="1538766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1849198" y="530072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0379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053485" y="3944170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: </a:t>
            </a:r>
            <a:r>
              <a:rPr lang="en-US" sz="288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NGUYỄN CHÍ CÔNG</a:t>
            </a:r>
            <a:endParaRPr lang="en-US" sz="288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3004965" y="2988436"/>
            <a:ext cx="5511509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ÔN: TỔ QUỐC TA- VDST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6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7629</TotalTime>
  <Words>152</Words>
  <Application>Microsoft Office PowerPoint</Application>
  <PresentationFormat>Custom</PresentationFormat>
  <Paragraphs>39</Paragraphs>
  <Slides>16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DejaVu Sans</vt:lpstr>
      <vt:lpstr>Time nes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Administrator</cp:lastModifiedBy>
  <cp:revision>610</cp:revision>
  <dcterms:created xsi:type="dcterms:W3CDTF">2010-04-30T20:19:48Z</dcterms:created>
  <dcterms:modified xsi:type="dcterms:W3CDTF">2024-10-28T08:00:35Z</dcterms:modified>
  <dc:language>en-US</dc:language>
</cp:coreProperties>
</file>