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588" r:id="rId2"/>
    <p:sldId id="482" r:id="rId3"/>
    <p:sldId id="543" r:id="rId4"/>
    <p:sldId id="574" r:id="rId5"/>
    <p:sldId id="542" r:id="rId6"/>
    <p:sldId id="546" r:id="rId7"/>
    <p:sldId id="585" r:id="rId8"/>
    <p:sldId id="586" r:id="rId9"/>
    <p:sldId id="575" r:id="rId10"/>
    <p:sldId id="568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73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https://www.lsts.edu.vn/media/k2/items/cache/2d9c6ec24bc1fb99260bf12d63333c7c_XL.jpg" TargetMode="External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00" y="0"/>
            <a:ext cx="13971588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1846263"/>
            <a:ext cx="42846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435905" y="1328740"/>
            <a:ext cx="9929789" cy="62420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QUÝ THẦY CÔ VỀ DỰ GIỜ THĂM LỚP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067328" y="207968"/>
            <a:ext cx="83391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+mn-ea"/>
                <a:cs typeface="Arial" panose="020B0604020202020204" pitchFamily="34" charset="0"/>
              </a:rPr>
              <a:t>TRƯỜNG TIỂU HỌC QUỐC TUẤN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375549" y="3968582"/>
            <a:ext cx="5390364" cy="660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401078" y="4001411"/>
            <a:ext cx="54787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GIÁO VIÊN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CHÍ CÔNG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708602" y="2986127"/>
            <a:ext cx="738439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0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HOẠT ĐỘNG VDST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5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B0C36-2A46-54BE-0325-3EE44F185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F59F8-FB4E-FB33-919D-0A392C4B8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214" y="4221088"/>
            <a:ext cx="10009112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HOẠT ĐỘNG 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7AB7245-7EAC-8D1A-FC09-E8122A074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44630" r="6216" b="29420"/>
          <a:stretch>
            <a:fillRect/>
          </a:stretch>
        </p:blipFill>
        <p:spPr bwMode="auto">
          <a:xfrm>
            <a:off x="623392" y="1327120"/>
            <a:ext cx="10702552" cy="457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477442" y="372604"/>
            <a:ext cx="8017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Nghe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 đệm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vi-VN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VÀ VẬN ĐỘNG LÊN ĐÀ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3361D7-142E-6951-7BD9-496FB0B72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006047"/>
            <a:ext cx="11233248" cy="419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-112278" y="718346"/>
            <a:ext cx="8451407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0108A-C56B-E6E1-55E8-35EF7BB0A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575" y="3361014"/>
            <a:ext cx="106108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VÀ GÕ THEO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187EBD-0EF9-AECE-CFEC-508BB6A1E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771680"/>
            <a:ext cx="11233248" cy="443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B5B1C-3E72-B550-A9C1-98E46C16935F}"/>
              </a:ext>
            </a:extLst>
          </p:cNvPr>
          <p:cNvSpPr txBox="1"/>
          <p:nvPr/>
        </p:nvSpPr>
        <p:spPr>
          <a:xfrm>
            <a:off x="546834" y="462731"/>
            <a:ext cx="81121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vi-VN" sz="4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F83F784B-E421-1604-78DE-5A50D574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8" t="33565" r="84927" b="47125"/>
          <a:stretch>
            <a:fillRect/>
          </a:stretch>
        </p:blipFill>
        <p:spPr bwMode="auto">
          <a:xfrm>
            <a:off x="691817" y="2094983"/>
            <a:ext cx="2133947" cy="37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anh học sinh vẽ về biển đảo">
            <a:extLst>
              <a:ext uri="{FF2B5EF4-FFF2-40B4-BE49-F238E27FC236}">
                <a16:creationId xmlns:a16="http://schemas.microsoft.com/office/drawing/2014/main" id="{E28ED325-ACFB-3C1B-8346-CB1867108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1">
            <a:lum contras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10" y="2214458"/>
            <a:ext cx="5595051" cy="35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BC45379D-27EB-508A-B4CE-F04275C1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33565" r="71112" b="47125"/>
          <a:stretch>
            <a:fillRect/>
          </a:stretch>
        </p:blipFill>
        <p:spPr bwMode="auto">
          <a:xfrm>
            <a:off x="9366237" y="2114290"/>
            <a:ext cx="2133946" cy="37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9ACDE781-72CE-83CB-D78E-E89365E0E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73A014-A001-D980-BE49-8B7C9F993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CB6A0C-3F15-F7D1-D8D8-37D1A873A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65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9DEB2-98BE-55FB-56A0-551DA24B5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2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7914</TotalTime>
  <Words>123</Words>
  <Application>Microsoft Office PowerPoint</Application>
  <PresentationFormat>Widescreen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 nes New Roman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631</cp:revision>
  <dcterms:created xsi:type="dcterms:W3CDTF">2010-04-30T18:19:48Z</dcterms:created>
  <dcterms:modified xsi:type="dcterms:W3CDTF">2024-10-28T07:52:41Z</dcterms:modified>
</cp:coreProperties>
</file>