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617" r:id="rId2"/>
    <p:sldId id="611" r:id="rId3"/>
    <p:sldId id="543" r:id="rId4"/>
    <p:sldId id="563" r:id="rId5"/>
    <p:sldId id="542" r:id="rId6"/>
    <p:sldId id="496" r:id="rId7"/>
    <p:sldId id="609" r:id="rId8"/>
    <p:sldId id="614" r:id="rId9"/>
    <p:sldId id="610" r:id="rId10"/>
    <p:sldId id="615" r:id="rId11"/>
    <p:sldId id="607" r:id="rId12"/>
    <p:sldId id="613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57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9.wdp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microsoft.com/office/2007/relationships/hdphoto" Target="../media/hdphoto5.wdp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5.wdp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13.png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12" Type="http://schemas.microsoft.com/office/2007/relationships/hdphoto" Target="../media/hdphoto1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microsoft.com/office/2007/relationships/hdphoto" Target="../media/hdphoto12.wdp"/><Relationship Id="rId4" Type="http://schemas.microsoft.com/office/2007/relationships/hdphoto" Target="../media/hdphoto5.wdp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300" y="0"/>
            <a:ext cx="13971588" cy="736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163" y="1846263"/>
            <a:ext cx="428466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</a:t>
            </a:r>
            <a:r>
              <a:rPr lang="en-US" altLang="vi-VN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435905" y="1328740"/>
            <a:ext cx="9929789" cy="62420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QUÝ THẦY CÔ VỀ DỰ GIỜ THĂM LỚP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2067328" y="207968"/>
            <a:ext cx="833914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 nes New Roman"/>
                <a:ea typeface="+mn-ea"/>
                <a:cs typeface="Arial" panose="020B0604020202020204" pitchFamily="34" charset="0"/>
              </a:rPr>
              <a:t>TRƯỜNG TIỂU HỌC QUỐC TUẤN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375549" y="3968582"/>
            <a:ext cx="5390364" cy="660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401078" y="4001411"/>
            <a:ext cx="547874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GIÁO VIÊN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CHÍ CÔNG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2544297" y="2973526"/>
            <a:ext cx="7384394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HOẠT ĐỘNG VDST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7" y="656021"/>
            <a:ext cx="1389535" cy="830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A9171-F38C-A709-CBE0-9AAB82FB1E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351" y="2204864"/>
            <a:ext cx="4254636" cy="40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13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9FA4A-99E9-794E-B134-31FC60BAA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D2B94F-269D-33A2-2EAA-4C891B107943}"/>
              </a:ext>
            </a:extLst>
          </p:cNvPr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F1DB4A-A786-425E-5015-B3F3CE4EC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" y="329118"/>
            <a:ext cx="11461972" cy="284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595103"/>
            <a:ext cx="7192812" cy="723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-1" b="49328"/>
          <a:stretch/>
        </p:blipFill>
        <p:spPr>
          <a:xfrm>
            <a:off x="693440" y="2564904"/>
            <a:ext cx="10805119" cy="1016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50275"/>
          <a:stretch/>
        </p:blipFill>
        <p:spPr>
          <a:xfrm>
            <a:off x="693439" y="4149080"/>
            <a:ext cx="10805119" cy="9970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67" y="392442"/>
            <a:ext cx="9000999" cy="6721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4846" t="-913" b="-1"/>
          <a:stretch/>
        </p:blipFill>
        <p:spPr>
          <a:xfrm>
            <a:off x="1055440" y="1052736"/>
            <a:ext cx="8483352" cy="374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0948" y="1865674"/>
            <a:ext cx="9666411" cy="3888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408366" y="476672"/>
            <a:ext cx="2412738" cy="8414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9604623" y="6427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32" y="345114"/>
            <a:ext cx="10439733" cy="779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448" y="1124744"/>
            <a:ext cx="6585022" cy="413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C06EA7-72BE-FB4E-FF50-EDD2ABD8D6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520" y="1844824"/>
            <a:ext cx="8136904" cy="399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28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5F13A3-21F5-46B5-3089-0A0496B00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60" y="2497981"/>
            <a:ext cx="3565332" cy="3422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60CABD-B04B-0194-CAAC-ACCC07396A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6" y="2230374"/>
            <a:ext cx="4010122" cy="3563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E8B1CF-BCCC-82C3-691C-A6F86713B5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894577"/>
            <a:ext cx="4183236" cy="3830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943" y="456263"/>
            <a:ext cx="7957313" cy="105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23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8573</TotalTime>
  <Words>61</Words>
  <Application>Microsoft Office PowerPoint</Application>
  <PresentationFormat>Widescreen</PresentationFormat>
  <Paragraphs>15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 nes New Roman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683</cp:revision>
  <dcterms:created xsi:type="dcterms:W3CDTF">2010-04-30T18:19:48Z</dcterms:created>
  <dcterms:modified xsi:type="dcterms:W3CDTF">2024-10-28T07:49:53Z</dcterms:modified>
</cp:coreProperties>
</file>