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25" r:id="rId2"/>
    <p:sldId id="617" r:id="rId3"/>
    <p:sldId id="543" r:id="rId4"/>
    <p:sldId id="563" r:id="rId5"/>
    <p:sldId id="542" r:id="rId6"/>
    <p:sldId id="496" r:id="rId7"/>
    <p:sldId id="619" r:id="rId8"/>
    <p:sldId id="620" r:id="rId9"/>
    <p:sldId id="621" r:id="rId10"/>
    <p:sldId id="622" r:id="rId11"/>
    <p:sldId id="62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45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14653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331359" y="3993814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089041" y="2988179"/>
            <a:ext cx="862351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CÁC HOẠT ĐỘNG VDST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7" y="253737"/>
            <a:ext cx="8203716" cy="249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880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55198"/>
            <a:ext cx="3600400" cy="10819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77276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7434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80" y="-67316"/>
            <a:ext cx="6629583" cy="218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F1E01-E36C-268D-49F5-72F7AEB2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4780" b="23671"/>
          <a:stretch/>
        </p:blipFill>
        <p:spPr>
          <a:xfrm>
            <a:off x="5440764" y="4000710"/>
            <a:ext cx="6744072" cy="28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3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80" y="-67316"/>
            <a:ext cx="6629583" cy="218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F1E01-E36C-268D-49F5-72F7AEB2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4780" b="23671"/>
          <a:stretch/>
        </p:blipFill>
        <p:spPr>
          <a:xfrm>
            <a:off x="5440764" y="4000710"/>
            <a:ext cx="6744072" cy="28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6667" r="34857" b="76092"/>
          <a:stretch/>
        </p:blipFill>
        <p:spPr>
          <a:xfrm>
            <a:off x="507976" y="354348"/>
            <a:ext cx="7775754" cy="1346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24281" r="11218" b="62970"/>
          <a:stretch/>
        </p:blipFill>
        <p:spPr>
          <a:xfrm>
            <a:off x="695400" y="2564904"/>
            <a:ext cx="10801200" cy="273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74584"/>
            <a:ext cx="3021255" cy="9542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88460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ỆM RECORDER C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6667" r="34857" b="78887"/>
          <a:stretch/>
        </p:blipFill>
        <p:spPr>
          <a:xfrm>
            <a:off x="507976" y="354348"/>
            <a:ext cx="7775754" cy="826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38074" r="64155" b="59262"/>
          <a:stretch/>
        </p:blipFill>
        <p:spPr>
          <a:xfrm>
            <a:off x="1237556" y="1128638"/>
            <a:ext cx="3162239" cy="559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40446" r="11727" b="44446"/>
          <a:stretch/>
        </p:blipFill>
        <p:spPr>
          <a:xfrm>
            <a:off x="689868" y="2492896"/>
            <a:ext cx="10806732" cy="3149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92696"/>
            <a:ext cx="3021255" cy="9542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902712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21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55526" r="26312" b="40028"/>
          <a:stretch/>
        </p:blipFill>
        <p:spPr>
          <a:xfrm>
            <a:off x="479376" y="586024"/>
            <a:ext cx="8304758" cy="826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59697" r="11660" b="24542"/>
          <a:stretch/>
        </p:blipFill>
        <p:spPr>
          <a:xfrm>
            <a:off x="689868" y="2060848"/>
            <a:ext cx="10734724" cy="364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784134" y="692696"/>
            <a:ext cx="3021255" cy="9542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902712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8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LY DAT GI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700808"/>
            <a:ext cx="11233248" cy="433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76015" r="11281" b="17991"/>
          <a:stretch/>
        </p:blipFill>
        <p:spPr>
          <a:xfrm>
            <a:off x="500968" y="476672"/>
            <a:ext cx="11112524" cy="1114784"/>
          </a:xfrm>
          <a:prstGeom prst="rect">
            <a:avLst/>
          </a:prstGeom>
        </p:spPr>
      </p:pic>
      <p:pic>
        <p:nvPicPr>
          <p:cNvPr id="1026" name="Picture 2" descr="F:\SGK\SGK 5\HÌNH TÁCH NỀN\image-removebg-preview (8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916832"/>
            <a:ext cx="6984776" cy="388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5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8619</TotalTime>
  <Words>63</Words>
  <Application>Microsoft Office PowerPoint</Application>
  <PresentationFormat>Widescreen</PresentationFormat>
  <Paragraphs>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687</cp:revision>
  <dcterms:created xsi:type="dcterms:W3CDTF">2010-04-30T18:19:48Z</dcterms:created>
  <dcterms:modified xsi:type="dcterms:W3CDTF">2024-10-28T07:41:35Z</dcterms:modified>
</cp:coreProperties>
</file>