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341" r:id="rId3"/>
    <p:sldId id="349" r:id="rId4"/>
    <p:sldId id="356" r:id="rId5"/>
    <p:sldId id="352" r:id="rId6"/>
    <p:sldId id="357" r:id="rId7"/>
    <p:sldId id="335" r:id="rId8"/>
    <p:sldId id="323" r:id="rId9"/>
    <p:sldId id="358" r:id="rId10"/>
    <p:sldId id="324" r:id="rId11"/>
    <p:sldId id="309" r:id="rId12"/>
    <p:sldId id="3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9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3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533525" y="921544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Hộp Văn bản 1">
            <a:extLst>
              <a:ext uri="{FF2B5EF4-FFF2-40B4-BE49-F238E27FC236}">
                <a16:creationId xmlns:a16="http://schemas.microsoft.com/office/drawing/2014/main" id="{6C040CF9-B342-45D2-AF57-0C89C677AA8C}"/>
              </a:ext>
            </a:extLst>
          </p:cNvPr>
          <p:cNvSpPr txBox="1"/>
          <p:nvPr/>
        </p:nvSpPr>
        <p:spPr>
          <a:xfrm>
            <a:off x="1504234" y="3372102"/>
            <a:ext cx="64190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30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30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Phạm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Thị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Hồng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Thắm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dern No. 20" panose="02070704070505020303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850"/>
            <a:ext cx="609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486150"/>
            <a:ext cx="2214562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3486150"/>
            <a:ext cx="2219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486150"/>
            <a:ext cx="232886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605463"/>
            <a:ext cx="1857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6" y="5605463"/>
            <a:ext cx="19335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06" y="5634038"/>
            <a:ext cx="19145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867273" y="55864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09688" y="560546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8046243" y="5634038"/>
          <a:ext cx="700088" cy="6381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141004"/>
              </p:ext>
            </p:extLst>
          </p:nvPr>
        </p:nvGraphicFramePr>
        <p:xfrm>
          <a:off x="7328263" y="3776662"/>
          <a:ext cx="901337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01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438059"/>
              </p:ext>
            </p:extLst>
          </p:nvPr>
        </p:nvGraphicFramePr>
        <p:xfrm>
          <a:off x="4075611" y="3702844"/>
          <a:ext cx="99277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92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981921"/>
              </p:ext>
            </p:extLst>
          </p:nvPr>
        </p:nvGraphicFramePr>
        <p:xfrm>
          <a:off x="770709" y="3702844"/>
          <a:ext cx="9535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53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905" cy="674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44468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2835" y="2232913"/>
            <a:ext cx="30869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0995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4038600"/>
            <a:ext cx="1714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6" y="3481387"/>
            <a:ext cx="39814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629151"/>
            <a:ext cx="1368623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4305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5730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72051"/>
            <a:ext cx="1590675" cy="139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701"/>
            <a:ext cx="1843088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2171701"/>
            <a:ext cx="1433512" cy="110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" y="3924300"/>
            <a:ext cx="427672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4972050"/>
            <a:ext cx="3676651" cy="13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4" y="5767386"/>
            <a:ext cx="28003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40906"/>
            <a:ext cx="12096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3440907"/>
            <a:ext cx="2952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5" y="5212556"/>
            <a:ext cx="1047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4" y="5212555"/>
            <a:ext cx="3905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333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28899"/>
            <a:ext cx="857249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628899"/>
            <a:ext cx="83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876549"/>
            <a:ext cx="18288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4295775"/>
            <a:ext cx="4238626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28899"/>
            <a:ext cx="42338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295775"/>
            <a:ext cx="41957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616649" y="2876549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8374387" y="4940584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8341049" y="2962273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6" y="2481119"/>
            <a:ext cx="3414713" cy="23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81119"/>
            <a:ext cx="3400425" cy="231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2" y="5053013"/>
            <a:ext cx="26955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096609"/>
              </p:ext>
            </p:extLst>
          </p:nvPr>
        </p:nvGraphicFramePr>
        <p:xfrm>
          <a:off x="5181599" y="504348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vi-VN" sz="280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334004"/>
              </p:ext>
            </p:extLst>
          </p:nvPr>
        </p:nvGraphicFramePr>
        <p:xfrm>
          <a:off x="4183855" y="5053012"/>
          <a:ext cx="700088" cy="6762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27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495925"/>
            <a:ext cx="27622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381250"/>
            <a:ext cx="740092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783931" y="556822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742148" y="5557837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47148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2609850"/>
            <a:ext cx="2105025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543425"/>
            <a:ext cx="11049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4543426"/>
            <a:ext cx="6286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2609850"/>
            <a:ext cx="2357437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609850"/>
            <a:ext cx="2171699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1" y="4452938"/>
            <a:ext cx="1981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99" y="4543426"/>
            <a:ext cx="20002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50643" y="445293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8120061" y="4543425"/>
          <a:ext cx="700088" cy="6667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67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33</Words>
  <Application>Microsoft Office PowerPoint</Application>
  <PresentationFormat>On-screen Show (4:3)</PresentationFormat>
  <Paragraphs>20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AvantGarde</vt:lpstr>
      <vt:lpstr>Calibri</vt:lpstr>
      <vt:lpstr>Calibri Light</vt:lpstr>
      <vt:lpstr>Constantia</vt:lpstr>
      <vt:lpstr>等线</vt:lpstr>
      <vt:lpstr>Modern No. 20</vt:lpstr>
      <vt:lpstr>Times New Roman</vt:lpstr>
      <vt:lpstr>Wingdings</vt:lpstr>
      <vt:lpstr>Wingdings 2</vt:lpstr>
      <vt:lpstr>Flow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219</cp:revision>
  <dcterms:created xsi:type="dcterms:W3CDTF">2020-08-07T01:41:00Z</dcterms:created>
  <dcterms:modified xsi:type="dcterms:W3CDTF">2024-11-09T16:28:44Z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