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78" r:id="rId4"/>
    <p:sldId id="271" r:id="rId5"/>
    <p:sldId id="256" r:id="rId6"/>
    <p:sldId id="258" r:id="rId7"/>
    <p:sldId id="257" r:id="rId8"/>
    <p:sldId id="272" r:id="rId9"/>
    <p:sldId id="259" r:id="rId10"/>
    <p:sldId id="260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50C0-C48D-4CA2-9095-AC789390DBB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F053-7F37-496A-9FEE-CA4D7893A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9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09/11/2024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09/11/2024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09/11/2024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09/11/2024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09/11/2024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09/11/2024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09/11/2024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09/11/2024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09/11/2024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09/11/2024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09/11/2024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09/11/2024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CHÀO MỪNG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Tiếng</a:t>
            </a:r>
            <a:r>
              <a:rPr lang="en-US" sz="36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Việt</a:t>
            </a:r>
            <a:endParaRPr lang="en-US" sz="36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184151" y="3376613"/>
            <a:ext cx="8758237" cy="790575"/>
          </a:xfrm>
          <a:prstGeom prst="rect">
            <a:avLst/>
          </a:prstGeom>
        </p:spPr>
      </p:pic>
      <p:sp>
        <p:nvSpPr>
          <p:cNvPr id="15" name="文本框 4"/>
          <p:cNvSpPr txBox="1">
            <a:spLocks noChangeArrowheads="1"/>
          </p:cNvSpPr>
          <p:nvPr/>
        </p:nvSpPr>
        <p:spPr bwMode="auto">
          <a:xfrm>
            <a:off x="1842666" y="3570432"/>
            <a:ext cx="6076578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Phạm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Hồng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Thắm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0" grpId="1" animBg="1"/>
      <p:bldP spid="14341" grpId="0"/>
      <p:bldP spid="14341" grpId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7467601" cy="13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37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219200" y="4876800"/>
            <a:ext cx="67056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838200"/>
            <a:ext cx="2133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31880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s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49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im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êm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ếm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hẻm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449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mềm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63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mỉm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28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nếm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tím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êm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um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482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chụm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mũm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3429000" cy="26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9610" y="0"/>
            <a:ext cx="5854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391452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2819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tem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thư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514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thềm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867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76400"/>
            <a:ext cx="242636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4492" y="1676400"/>
            <a:ext cx="2590800" cy="10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657600"/>
            <a:ext cx="22189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9784" y="3657600"/>
            <a:ext cx="254550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1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648200"/>
            <a:ext cx="9144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cần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Đêm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bị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ốm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đem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túm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ca. 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762000" y="5179695"/>
            <a:ext cx="8589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21182" y="5179695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858000" y="5179695"/>
            <a:ext cx="685800" cy="38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95400" y="5664604"/>
            <a:ext cx="838200" cy="56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51909" y="5663016"/>
            <a:ext cx="73429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2600" y="6152008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82245" y="5663016"/>
            <a:ext cx="661555" cy="145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720" y="6166802"/>
            <a:ext cx="5715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24000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955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Giúp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8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5318521" cy="1574706"/>
          </a:xfrm>
        </p:spPr>
        <p:txBody>
          <a:bodyPr rtlCol="0"/>
          <a:lstStyle/>
          <a:p>
            <a:pPr algn="ctr" rtl="0"/>
            <a:r>
              <a:rPr lang="en-US" altLang="vi-VN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Tạm</a:t>
            </a:r>
            <a:r>
              <a:rPr lang="en-US" altLang="vi-VN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biệt</a:t>
            </a:r>
            <a:r>
              <a:rPr lang="en-US" altLang="vi-VN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các</a:t>
            </a:r>
            <a:r>
              <a:rPr lang="en-US" altLang="vi-VN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em</a:t>
            </a:r>
            <a:r>
              <a:rPr lang="en-US" altLang="vi-VN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!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93</Words>
  <Application>Microsoft Office PowerPoint</Application>
  <PresentationFormat>On-screen Show (4:3)</PresentationFormat>
  <Paragraphs>28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SimSun</vt:lpstr>
      <vt:lpstr>Arial</vt:lpstr>
      <vt:lpstr>Arial Black</vt:lpstr>
      <vt:lpstr>AvantGarde</vt:lpstr>
      <vt:lpstr>Calibri</vt:lpstr>
      <vt:lpstr>Euphemia</vt:lpstr>
      <vt:lpstr>Tahoma</vt:lpstr>
      <vt:lpstr>Times New Roman</vt:lpstr>
      <vt:lpstr>Wingdings</vt:lpstr>
      <vt:lpstr>Office Theme</vt:lpstr>
      <vt:lpstr>1_Office Theme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em!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14</cp:revision>
  <dcterms:created xsi:type="dcterms:W3CDTF">2020-08-12T11:52:00Z</dcterms:created>
  <dcterms:modified xsi:type="dcterms:W3CDTF">2024-11-09T15:14:23Z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