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59" r:id="rId6"/>
    <p:sldId id="260" r:id="rId7"/>
    <p:sldId id="261" r:id="rId8"/>
  </p:sldIdLst>
  <p:sldSz cx="12192000" cy="6858000"/>
  <p:notesSz cx="6858000" cy="9144000"/>
  <p:embeddedFontLst>
    <p:embeddedFont>
      <p:font typeface="VNI-Avo" pitchFamily="2" charset="0"/>
      <p:regular r:id="rId9"/>
      <p:bold r:id="rId10"/>
      <p:italic r:id="rId11"/>
      <p:boldItalic r:id="rId12"/>
    </p:embeddedFont>
    <p:embeddedFont>
      <p:font typeface="Century Gothic" panose="020B0502020202020204" pitchFamily="34" charset="0"/>
      <p:regular r:id="rId13"/>
      <p:bold r:id="rId14"/>
      <p:italic r:id="rId15"/>
      <p:boldItalic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presProps" Target="pres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31/10/2020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31/10/2020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31/10/2020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31/10/2020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31/10/2020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t>31/10/2020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t>31/10/2020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t>31/10/2020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31/10/2020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31/10/2020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31/10/2020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31/10/2020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youtube.com/channel/UC4KJdxTA14SyBEAm7x2c09w?sub_confirmation=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654" y="119951"/>
            <a:ext cx="11437530" cy="5587165"/>
          </a:xfrm>
          <a:prstGeom prst="rect">
            <a:avLst/>
          </a:prstGeom>
        </p:spPr>
      </p:pic>
      <p:sp>
        <p:nvSpPr>
          <p:cNvPr id="5" name="TextBox 4"/>
          <p:cNvSpPr txBox="1"/>
          <p:nvPr/>
        </p:nvSpPr>
        <p:spPr>
          <a:xfrm>
            <a:off x="1977090" y="5832670"/>
            <a:ext cx="9121834" cy="707886"/>
          </a:xfrm>
          <a:prstGeom prst="rect">
            <a:avLst/>
          </a:prstGeom>
          <a:noFill/>
        </p:spPr>
        <p:txBody>
          <a:bodyPr wrap="square" rtlCol="0">
            <a:spAutoFit/>
          </a:bodyPr>
          <a:lstStyle/>
          <a:p>
            <a:r>
              <a:rPr lang="en-US" sz="4000" b="1" smtClean="0">
                <a:latin typeface="VNI-Avo" pitchFamily="2" charset="0"/>
              </a:rPr>
              <a:t>Ñaøn seû naâu keâu ríu rít ôû sau </a:t>
            </a:r>
            <a:r>
              <a:rPr lang="en-US" sz="4000" b="1" smtClean="0">
                <a:latin typeface="VNI-Avo" pitchFamily="2" charset="0"/>
              </a:rPr>
              <a:t>nhaø.</a:t>
            </a:r>
            <a:endParaRPr lang="en-US" sz="4000" b="1">
              <a:latin typeface="VNI-Avo" pitchFamily="2" charset="0"/>
            </a:endParaRPr>
          </a:p>
        </p:txBody>
      </p:sp>
      <p:sp>
        <p:nvSpPr>
          <p:cNvPr id="6" name="Rectangle 5"/>
          <p:cNvSpPr/>
          <p:nvPr/>
        </p:nvSpPr>
        <p:spPr>
          <a:xfrm>
            <a:off x="4204154" y="5845731"/>
            <a:ext cx="859531" cy="707886"/>
          </a:xfrm>
          <a:prstGeom prst="rect">
            <a:avLst/>
          </a:prstGeom>
        </p:spPr>
        <p:txBody>
          <a:bodyPr wrap="none">
            <a:spAutoFit/>
          </a:bodyPr>
          <a:lstStyle/>
          <a:p>
            <a:r>
              <a:rPr lang="en-US" sz="4000" b="1" smtClean="0">
                <a:solidFill>
                  <a:srgbClr val="FF0000"/>
                </a:solidFill>
                <a:latin typeface="VNI-Avo" pitchFamily="2" charset="0"/>
              </a:rPr>
              <a:t>aâu</a:t>
            </a:r>
            <a:endParaRPr lang="en-US" sz="4000">
              <a:solidFill>
                <a:srgbClr val="FF0000"/>
              </a:solidFill>
            </a:endParaRPr>
          </a:p>
        </p:txBody>
      </p:sp>
      <p:sp>
        <p:nvSpPr>
          <p:cNvPr id="7" name="Rectangle 6"/>
          <p:cNvSpPr/>
          <p:nvPr/>
        </p:nvSpPr>
        <p:spPr>
          <a:xfrm>
            <a:off x="8183938" y="5848182"/>
            <a:ext cx="838691" cy="707886"/>
          </a:xfrm>
          <a:prstGeom prst="rect">
            <a:avLst/>
          </a:prstGeom>
        </p:spPr>
        <p:txBody>
          <a:bodyPr wrap="none">
            <a:spAutoFit/>
          </a:bodyPr>
          <a:lstStyle/>
          <a:p>
            <a:r>
              <a:rPr lang="en-US" sz="4000" b="1" smtClean="0">
                <a:solidFill>
                  <a:srgbClr val="FF0000"/>
                </a:solidFill>
                <a:latin typeface="VNI-Avo" pitchFamily="2" charset="0"/>
              </a:rPr>
              <a:t>au</a:t>
            </a:r>
            <a:endParaRPr lang="en-US" sz="4000">
              <a:solidFill>
                <a:srgbClr val="FF0000"/>
              </a:solidFill>
            </a:endParaRPr>
          </a:p>
        </p:txBody>
      </p:sp>
      <p:sp>
        <p:nvSpPr>
          <p:cNvPr id="8" name="Rectangle 7"/>
          <p:cNvSpPr/>
          <p:nvPr/>
        </p:nvSpPr>
        <p:spPr>
          <a:xfrm>
            <a:off x="5318792" y="5845794"/>
            <a:ext cx="846707" cy="707886"/>
          </a:xfrm>
          <a:prstGeom prst="rect">
            <a:avLst/>
          </a:prstGeom>
        </p:spPr>
        <p:txBody>
          <a:bodyPr wrap="none">
            <a:spAutoFit/>
          </a:bodyPr>
          <a:lstStyle/>
          <a:p>
            <a:r>
              <a:rPr lang="en-US" sz="4000" b="1" smtClean="0">
                <a:solidFill>
                  <a:srgbClr val="FF0000"/>
                </a:solidFill>
                <a:latin typeface="VNI-Avo" pitchFamily="2" charset="0"/>
              </a:rPr>
              <a:t>eâu</a:t>
            </a:r>
            <a:endParaRPr lang="en-US" sz="4000">
              <a:solidFill>
                <a:srgbClr val="FF0000"/>
              </a:solidFill>
            </a:endParaRPr>
          </a:p>
        </p:txBody>
      </p:sp>
      <p:sp>
        <p:nvSpPr>
          <p:cNvPr id="9" name="Rectangle 8">
            <a:hlinkClick r:id="rId3"/>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2995449" y="148473"/>
            <a:ext cx="1429407" cy="1015663"/>
          </a:xfrm>
          <a:prstGeom prst="rect">
            <a:avLst/>
          </a:prstGeom>
          <a:noFill/>
        </p:spPr>
        <p:txBody>
          <a:bodyPr wrap="square" rtlCol="0">
            <a:spAutoFit/>
          </a:bodyPr>
          <a:lstStyle/>
          <a:p>
            <a:r>
              <a:rPr lang="en-US" sz="6000" b="1" smtClean="0">
                <a:solidFill>
                  <a:srgbClr val="FF0000"/>
                </a:solidFill>
                <a:latin typeface="VNI-Avo" pitchFamily="2" charset="0"/>
              </a:rPr>
              <a:t>au</a:t>
            </a:r>
            <a:endParaRPr lang="en-US" sz="6000" b="1">
              <a:solidFill>
                <a:srgbClr val="FF0000"/>
              </a:solidFill>
              <a:latin typeface="VNI-Avo" pitchFamily="2" charset="0"/>
            </a:endParaRPr>
          </a:p>
        </p:txBody>
      </p:sp>
      <p:sp>
        <p:nvSpPr>
          <p:cNvPr id="7" name="TextBox 6"/>
          <p:cNvSpPr txBox="1"/>
          <p:nvPr/>
        </p:nvSpPr>
        <p:spPr>
          <a:xfrm>
            <a:off x="5075865"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aâu</a:t>
            </a:r>
            <a:endParaRPr lang="en-US" sz="6000" b="1">
              <a:solidFill>
                <a:srgbClr val="FF0000"/>
              </a:solidFill>
              <a:latin typeface="VNI-Avo" pitchFamily="2" charset="0"/>
            </a:endParaRPr>
          </a:p>
        </p:txBody>
      </p:sp>
      <p:sp>
        <p:nvSpPr>
          <p:cNvPr id="8" name="TextBox 7"/>
          <p:cNvSpPr txBox="1"/>
          <p:nvPr/>
        </p:nvSpPr>
        <p:spPr>
          <a:xfrm>
            <a:off x="7251722"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eâu</a:t>
            </a:r>
            <a:endParaRPr lang="en-US" sz="6000" b="1">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536636391"/>
              </p:ext>
            </p:extLst>
          </p:nvPr>
        </p:nvGraphicFramePr>
        <p:xfrm>
          <a:off x="4305109" y="1164136"/>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28737469"/>
                    </a:ext>
                  </a:extLst>
                </a:gridCol>
                <a:gridCol w="1422400">
                  <a:extLst>
                    <a:ext uri="{9D8B030D-6E8A-4147-A177-3AD203B41FA5}">
                      <a16:colId xmlns:a16="http://schemas.microsoft.com/office/drawing/2014/main" val="3225892531"/>
                    </a:ext>
                  </a:extLst>
                </a:gridCol>
              </a:tblGrid>
              <a:tr h="433699">
                <a:tc>
                  <a:txBody>
                    <a:bodyPr/>
                    <a:lstStyle/>
                    <a:p>
                      <a:pPr algn="ctr"/>
                      <a:r>
                        <a:rPr lang="en-US" sz="4400" smtClean="0">
                          <a:solidFill>
                            <a:srgbClr val="0000FF"/>
                          </a:solidFill>
                          <a:latin typeface="VNI-Avo" pitchFamily="2" charset="0"/>
                        </a:rPr>
                        <a:t>s</a:t>
                      </a:r>
                      <a:endParaRPr lang="en-US" sz="4400">
                        <a:solidFill>
                          <a:srgbClr val="0000FF"/>
                        </a:solidFill>
                        <a:latin typeface="VNI-Avo" pitchFamily="2" charset="0"/>
                      </a:endParaRPr>
                    </a:p>
                  </a:txBody>
                  <a:tcPr/>
                </a:tc>
                <a:tc>
                  <a:txBody>
                    <a:bodyPr/>
                    <a:lstStyle/>
                    <a:p>
                      <a:pPr algn="ctr"/>
                      <a:r>
                        <a:rPr lang="en-US" sz="4400" smtClean="0">
                          <a:solidFill>
                            <a:srgbClr val="FF00FF"/>
                          </a:solidFill>
                          <a:latin typeface="VNI-Avo" pitchFamily="2" charset="0"/>
                        </a:rPr>
                        <a:t>au</a:t>
                      </a:r>
                      <a:endParaRPr lang="en-US" sz="4400">
                        <a:solidFill>
                          <a:srgbClr val="FF00FF"/>
                        </a:solidFill>
                        <a:latin typeface="VNI-Avo" pitchFamily="2" charset="0"/>
                      </a:endParaRPr>
                    </a:p>
                  </a:txBody>
                  <a:tcPr/>
                </a:tc>
                <a:extLst>
                  <a:ext uri="{0D108BD9-81ED-4DB2-BD59-A6C34878D82A}">
                    <a16:rowId xmlns:a16="http://schemas.microsoft.com/office/drawing/2014/main" val="289549917"/>
                  </a:ext>
                </a:extLst>
              </a:tr>
              <a:tr h="433699">
                <a:tc gridSpan="2">
                  <a:txBody>
                    <a:bodyPr/>
                    <a:lstStyle/>
                    <a:p>
                      <a:pPr algn="ctr"/>
                      <a:r>
                        <a:rPr lang="en-US" sz="4400" b="1" i="0" smtClean="0">
                          <a:solidFill>
                            <a:srgbClr val="FF0000"/>
                          </a:solidFill>
                          <a:latin typeface="VNI-Avo" pitchFamily="2" charset="0"/>
                        </a:rPr>
                        <a:t>sau</a:t>
                      </a:r>
                      <a:endParaRPr lang="en-US" sz="4400" b="1" i="0">
                        <a:solidFill>
                          <a:srgbClr val="FF0000"/>
                        </a:solidFill>
                        <a:latin typeface="VNI-Avo" pitchFamily="2" charset="0"/>
                      </a:endParaRPr>
                    </a:p>
                  </a:txBody>
                  <a:tcPr/>
                </a:tc>
                <a:tc hMerge="1">
                  <a:txBody>
                    <a:bodyPr/>
                    <a:lstStyle/>
                    <a:p>
                      <a:endParaRPr lang="en-US"/>
                    </a:p>
                  </a:txBody>
                  <a:tcPr/>
                </a:tc>
                <a:extLst>
                  <a:ext uri="{0D108BD9-81ED-4DB2-BD59-A6C34878D82A}">
                    <a16:rowId xmlns:a16="http://schemas.microsoft.com/office/drawing/2014/main" val="2864091340"/>
                  </a:ext>
                </a:extLst>
              </a:tr>
            </a:tbl>
          </a:graphicData>
        </a:graphic>
      </p:graphicFrame>
      <p:sp>
        <p:nvSpPr>
          <p:cNvPr id="10" name="TextBox 9"/>
          <p:cNvSpPr txBox="1"/>
          <p:nvPr/>
        </p:nvSpPr>
        <p:spPr>
          <a:xfrm>
            <a:off x="306922" y="2795939"/>
            <a:ext cx="1764281" cy="769441"/>
          </a:xfrm>
          <a:prstGeom prst="rect">
            <a:avLst/>
          </a:prstGeom>
          <a:noFill/>
        </p:spPr>
        <p:txBody>
          <a:bodyPr wrap="square" rtlCol="0">
            <a:spAutoFit/>
          </a:bodyPr>
          <a:lstStyle/>
          <a:p>
            <a:r>
              <a:rPr lang="en-US" sz="4400" smtClean="0">
                <a:latin typeface="VNI-Avo" pitchFamily="2" charset="0"/>
              </a:rPr>
              <a:t>cau</a:t>
            </a:r>
            <a:endParaRPr lang="en-US" sz="4400">
              <a:latin typeface="VNI-Avo" pitchFamily="2" charset="0"/>
            </a:endParaRPr>
          </a:p>
        </p:txBody>
      </p:sp>
      <p:sp>
        <p:nvSpPr>
          <p:cNvPr id="11" name="TextBox 10"/>
          <p:cNvSpPr txBox="1"/>
          <p:nvPr/>
        </p:nvSpPr>
        <p:spPr>
          <a:xfrm>
            <a:off x="2055384" y="2795938"/>
            <a:ext cx="1764281" cy="769441"/>
          </a:xfrm>
          <a:prstGeom prst="rect">
            <a:avLst/>
          </a:prstGeom>
          <a:noFill/>
        </p:spPr>
        <p:txBody>
          <a:bodyPr wrap="square" rtlCol="0">
            <a:spAutoFit/>
          </a:bodyPr>
          <a:lstStyle/>
          <a:p>
            <a:r>
              <a:rPr lang="en-US" sz="4400" smtClean="0">
                <a:latin typeface="VNI-Avo" pitchFamily="2" charset="0"/>
              </a:rPr>
              <a:t>taøu</a:t>
            </a:r>
            <a:endParaRPr lang="en-US" sz="4400">
              <a:latin typeface="VNI-Avo" pitchFamily="2" charset="0"/>
            </a:endParaRPr>
          </a:p>
        </p:txBody>
      </p:sp>
      <p:sp>
        <p:nvSpPr>
          <p:cNvPr id="12" name="TextBox 11"/>
          <p:cNvSpPr txBox="1"/>
          <p:nvPr/>
        </p:nvSpPr>
        <p:spPr>
          <a:xfrm>
            <a:off x="3624513" y="2795938"/>
            <a:ext cx="1764281" cy="769441"/>
          </a:xfrm>
          <a:prstGeom prst="rect">
            <a:avLst/>
          </a:prstGeom>
          <a:noFill/>
        </p:spPr>
        <p:txBody>
          <a:bodyPr wrap="square" rtlCol="0">
            <a:spAutoFit/>
          </a:bodyPr>
          <a:lstStyle/>
          <a:p>
            <a:r>
              <a:rPr lang="en-US" sz="4400" smtClean="0">
                <a:latin typeface="VNI-Avo" pitchFamily="2" charset="0"/>
              </a:rPr>
              <a:t>baäu</a:t>
            </a:r>
            <a:endParaRPr lang="en-US" sz="4400">
              <a:latin typeface="VNI-Avo" pitchFamily="2" charset="0"/>
            </a:endParaRPr>
          </a:p>
        </p:txBody>
      </p:sp>
      <p:sp>
        <p:nvSpPr>
          <p:cNvPr id="13" name="TextBox 12"/>
          <p:cNvSpPr txBox="1"/>
          <p:nvPr/>
        </p:nvSpPr>
        <p:spPr>
          <a:xfrm>
            <a:off x="6068409" y="2785613"/>
            <a:ext cx="1764281" cy="769441"/>
          </a:xfrm>
          <a:prstGeom prst="rect">
            <a:avLst/>
          </a:prstGeom>
          <a:noFill/>
        </p:spPr>
        <p:txBody>
          <a:bodyPr wrap="square" rtlCol="0">
            <a:spAutoFit/>
          </a:bodyPr>
          <a:lstStyle/>
          <a:p>
            <a:r>
              <a:rPr lang="en-US" sz="4400" smtClean="0">
                <a:latin typeface="VNI-Avo" pitchFamily="2" charset="0"/>
              </a:rPr>
              <a:t>gaáu</a:t>
            </a:r>
            <a:endParaRPr lang="en-US" sz="4400">
              <a:latin typeface="VNI-Avo" pitchFamily="2" charset="0"/>
            </a:endParaRPr>
          </a:p>
        </p:txBody>
      </p:sp>
      <p:sp>
        <p:nvSpPr>
          <p:cNvPr id="14" name="TextBox 13"/>
          <p:cNvSpPr txBox="1"/>
          <p:nvPr/>
        </p:nvSpPr>
        <p:spPr>
          <a:xfrm>
            <a:off x="7701024" y="2795149"/>
            <a:ext cx="1764281" cy="769441"/>
          </a:xfrm>
          <a:prstGeom prst="rect">
            <a:avLst/>
          </a:prstGeom>
          <a:noFill/>
        </p:spPr>
        <p:txBody>
          <a:bodyPr wrap="square" rtlCol="0">
            <a:spAutoFit/>
          </a:bodyPr>
          <a:lstStyle/>
          <a:p>
            <a:r>
              <a:rPr lang="en-US" sz="4400" smtClean="0">
                <a:latin typeface="VNI-Avo" pitchFamily="2" charset="0"/>
              </a:rPr>
              <a:t>kheàu</a:t>
            </a:r>
            <a:endParaRPr lang="en-US" sz="4400">
              <a:latin typeface="VNI-Avo" pitchFamily="2" charset="0"/>
            </a:endParaRPr>
          </a:p>
        </p:txBody>
      </p:sp>
      <p:sp>
        <p:nvSpPr>
          <p:cNvPr id="15" name="TextBox 14"/>
          <p:cNvSpPr txBox="1"/>
          <p:nvPr/>
        </p:nvSpPr>
        <p:spPr>
          <a:xfrm>
            <a:off x="9550887" y="2795758"/>
            <a:ext cx="1390382" cy="769441"/>
          </a:xfrm>
          <a:prstGeom prst="rect">
            <a:avLst/>
          </a:prstGeom>
          <a:noFill/>
        </p:spPr>
        <p:txBody>
          <a:bodyPr wrap="square" rtlCol="0">
            <a:spAutoFit/>
          </a:bodyPr>
          <a:lstStyle/>
          <a:p>
            <a:r>
              <a:rPr lang="en-US" sz="4400" smtClean="0">
                <a:latin typeface="VNI-Avo" pitchFamily="2" charset="0"/>
              </a:rPr>
              <a:t>reâu</a:t>
            </a:r>
            <a:endParaRPr lang="en-US" sz="4400">
              <a:latin typeface="VNI-Avo" pitchFamily="2" charset="0"/>
            </a:endParaRPr>
          </a:p>
        </p:txBody>
      </p:sp>
      <p:sp>
        <p:nvSpPr>
          <p:cNvPr id="16" name="TextBox 15"/>
          <p:cNvSpPr txBox="1"/>
          <p:nvPr/>
        </p:nvSpPr>
        <p:spPr>
          <a:xfrm>
            <a:off x="420414" y="5828441"/>
            <a:ext cx="3573517" cy="769441"/>
          </a:xfrm>
          <a:prstGeom prst="rect">
            <a:avLst/>
          </a:prstGeom>
          <a:noFill/>
        </p:spPr>
        <p:txBody>
          <a:bodyPr wrap="square" rtlCol="0">
            <a:spAutoFit/>
          </a:bodyPr>
          <a:lstStyle/>
          <a:p>
            <a:r>
              <a:rPr lang="en-US" sz="4400" smtClean="0">
                <a:latin typeface="VNI-Avo" pitchFamily="2" charset="0"/>
              </a:rPr>
              <a:t>rau cuû</a:t>
            </a:r>
            <a:endParaRPr lang="en-US" sz="4400">
              <a:latin typeface="VNI-Avo" pitchFamily="2" charset="0"/>
            </a:endParaRPr>
          </a:p>
        </p:txBody>
      </p:sp>
      <p:sp>
        <p:nvSpPr>
          <p:cNvPr id="17" name="TextBox 16"/>
          <p:cNvSpPr txBox="1"/>
          <p:nvPr/>
        </p:nvSpPr>
        <p:spPr>
          <a:xfrm>
            <a:off x="4372917" y="5828440"/>
            <a:ext cx="2984447" cy="769441"/>
          </a:xfrm>
          <a:prstGeom prst="rect">
            <a:avLst/>
          </a:prstGeom>
          <a:noFill/>
        </p:spPr>
        <p:txBody>
          <a:bodyPr wrap="square" rtlCol="0">
            <a:spAutoFit/>
          </a:bodyPr>
          <a:lstStyle/>
          <a:p>
            <a:r>
              <a:rPr lang="en-US" sz="4400" smtClean="0">
                <a:latin typeface="VNI-Avo" pitchFamily="2" charset="0"/>
              </a:rPr>
              <a:t>con traâu</a:t>
            </a:r>
            <a:endParaRPr lang="en-US" sz="4400">
              <a:latin typeface="VNI-Avo" pitchFamily="2" charset="0"/>
            </a:endParaRPr>
          </a:p>
        </p:txBody>
      </p:sp>
      <p:sp>
        <p:nvSpPr>
          <p:cNvPr id="18" name="TextBox 17"/>
          <p:cNvSpPr txBox="1"/>
          <p:nvPr/>
        </p:nvSpPr>
        <p:spPr>
          <a:xfrm>
            <a:off x="8507549" y="5828440"/>
            <a:ext cx="3124066" cy="769441"/>
          </a:xfrm>
          <a:prstGeom prst="rect">
            <a:avLst/>
          </a:prstGeom>
          <a:noFill/>
        </p:spPr>
        <p:txBody>
          <a:bodyPr wrap="square" rtlCol="0">
            <a:spAutoFit/>
          </a:bodyPr>
          <a:lstStyle/>
          <a:p>
            <a:r>
              <a:rPr lang="en-US" sz="4400" smtClean="0">
                <a:latin typeface="VNI-Avo" pitchFamily="2" charset="0"/>
              </a:rPr>
              <a:t>chuù teãu</a:t>
            </a:r>
            <a:endParaRPr lang="en-US" sz="4400">
              <a:latin typeface="VNI-Avo" pitchFamily="2" charset="0"/>
            </a:endParaRPr>
          </a:p>
        </p:txBody>
      </p:sp>
      <p:pic>
        <p:nvPicPr>
          <p:cNvPr id="19" name="Picture 18"/>
          <p:cNvPicPr>
            <a:picLocks noChangeAspect="1"/>
          </p:cNvPicPr>
          <p:nvPr/>
        </p:nvPicPr>
        <p:blipFill>
          <a:blip r:embed="rId4"/>
          <a:stretch>
            <a:fillRect/>
          </a:stretch>
        </p:blipFill>
        <p:spPr>
          <a:xfrm>
            <a:off x="395984" y="4051542"/>
            <a:ext cx="2219635" cy="1800476"/>
          </a:xfrm>
          <a:prstGeom prst="rect">
            <a:avLst/>
          </a:prstGeom>
        </p:spPr>
      </p:pic>
      <p:pic>
        <p:nvPicPr>
          <p:cNvPr id="20" name="Picture 19"/>
          <p:cNvPicPr>
            <a:picLocks noChangeAspect="1"/>
          </p:cNvPicPr>
          <p:nvPr/>
        </p:nvPicPr>
        <p:blipFill>
          <a:blip r:embed="rId5"/>
          <a:stretch>
            <a:fillRect/>
          </a:stretch>
        </p:blipFill>
        <p:spPr>
          <a:xfrm>
            <a:off x="4356599" y="4032104"/>
            <a:ext cx="2648320" cy="1762371"/>
          </a:xfrm>
          <a:prstGeom prst="rect">
            <a:avLst/>
          </a:prstGeom>
        </p:spPr>
      </p:pic>
      <p:pic>
        <p:nvPicPr>
          <p:cNvPr id="21" name="Picture 20"/>
          <p:cNvPicPr>
            <a:picLocks noChangeAspect="1"/>
          </p:cNvPicPr>
          <p:nvPr/>
        </p:nvPicPr>
        <p:blipFill>
          <a:blip r:embed="rId6"/>
          <a:stretch>
            <a:fillRect/>
          </a:stretch>
        </p:blipFill>
        <p:spPr>
          <a:xfrm>
            <a:off x="8960254" y="3965420"/>
            <a:ext cx="1181265" cy="1829055"/>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fill="hold"/>
                                        <p:tgtEl>
                                          <p:spTgt spid="20"/>
                                        </p:tgtEl>
                                        <p:attrNameLst>
                                          <p:attrName>ppt_x</p:attrName>
                                        </p:attrNameLst>
                                      </p:cBhvr>
                                      <p:tavLst>
                                        <p:tav tm="0">
                                          <p:val>
                                            <p:strVal val="#ppt_x"/>
                                          </p:val>
                                        </p:tav>
                                        <p:tav tm="100000">
                                          <p:val>
                                            <p:strVal val="#ppt_x"/>
                                          </p:val>
                                        </p:tav>
                                      </p:tavLst>
                                    </p:anim>
                                    <p:anim calcmode="lin" valueType="num">
                                      <p:cBhvr additive="base">
                                        <p:cTn id="7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ppt_x"/>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fill="hold"/>
                                        <p:tgtEl>
                                          <p:spTgt spid="18"/>
                                        </p:tgtEl>
                                        <p:attrNameLst>
                                          <p:attrName>ppt_x</p:attrName>
                                        </p:attrNameLst>
                                      </p:cBhvr>
                                      <p:tavLst>
                                        <p:tav tm="0">
                                          <p:val>
                                            <p:strVal val="#ppt_x"/>
                                          </p:val>
                                        </p:tav>
                                        <p:tav tm="100000">
                                          <p:val>
                                            <p:strVal val="#ppt_x"/>
                                          </p:val>
                                        </p:tav>
                                      </p:tavLst>
                                    </p:anim>
                                    <p:anim calcmode="lin" valueType="num">
                                      <p:cBhvr additive="base">
                                        <p:cTn id="8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3" name="Picture 2"/>
          <p:cNvPicPr>
            <a:picLocks noChangeAspect="1"/>
          </p:cNvPicPr>
          <p:nvPr/>
        </p:nvPicPr>
        <p:blipFill>
          <a:blip r:embed="rId3"/>
          <a:stretch>
            <a:fillRect/>
          </a:stretch>
        </p:blipFill>
        <p:spPr>
          <a:xfrm>
            <a:off x="361470" y="1221385"/>
            <a:ext cx="11528295" cy="3262481"/>
          </a:xfrm>
          <a:prstGeom prst="rect">
            <a:avLst/>
          </a:prstGeom>
        </p:spPr>
      </p:pic>
    </p:spTree>
    <p:extLst>
      <p:ext uri="{BB962C8B-B14F-4D97-AF65-F5344CB8AC3E}">
        <p14:creationId xmlns:p14="http://schemas.microsoft.com/office/powerpoint/2010/main" val="2984405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5703" y="25361"/>
            <a:ext cx="9097182" cy="5274628"/>
          </a:xfrm>
          <a:prstGeom prst="rect">
            <a:avLst/>
          </a:prstGeom>
        </p:spPr>
      </p:pic>
      <p:sp>
        <p:nvSpPr>
          <p:cNvPr id="5" name="TextBox 4"/>
          <p:cNvSpPr txBox="1"/>
          <p:nvPr/>
        </p:nvSpPr>
        <p:spPr>
          <a:xfrm>
            <a:off x="276798" y="5283279"/>
            <a:ext cx="11849100" cy="1384995"/>
          </a:xfrm>
          <a:prstGeom prst="rect">
            <a:avLst/>
          </a:prstGeom>
          <a:noFill/>
        </p:spPr>
        <p:txBody>
          <a:bodyPr wrap="square" rtlCol="0">
            <a:spAutoFit/>
          </a:bodyPr>
          <a:lstStyle/>
          <a:p>
            <a:r>
              <a:rPr lang="en-US" sz="2800" b="1" smtClean="0">
                <a:latin typeface="VNI-Avo" pitchFamily="2" charset="0"/>
              </a:rPr>
              <a:t>    Nhaø dì Tö ôû queâ coù caây cau, giaøn traàu. Sau nhaø coù rau caûi, rau deàn vaø caû döa haáu. Gaàn nhaø dì coù caây caàu tre nhoû. Xa xa laø daõy nuùi </a:t>
            </a:r>
            <a:r>
              <a:rPr lang="en-US" sz="2800" b="1" smtClean="0">
                <a:latin typeface="VNI-Avo" pitchFamily="2" charset="0"/>
              </a:rPr>
              <a:t>cao.</a:t>
            </a:r>
            <a:endParaRPr lang="en-US" sz="2800" b="1">
              <a:latin typeface="VNI-Avo" pitchFamily="2" charset="0"/>
            </a:endParaRPr>
          </a:p>
        </p:txBody>
      </p:sp>
      <p:sp>
        <p:nvSpPr>
          <p:cNvPr id="6" name="Rectangle 5"/>
          <p:cNvSpPr/>
          <p:nvPr/>
        </p:nvSpPr>
        <p:spPr>
          <a:xfrm>
            <a:off x="5180351" y="5292788"/>
            <a:ext cx="643125" cy="523220"/>
          </a:xfrm>
          <a:prstGeom prst="rect">
            <a:avLst/>
          </a:prstGeom>
        </p:spPr>
        <p:txBody>
          <a:bodyPr wrap="none">
            <a:spAutoFit/>
          </a:bodyPr>
          <a:lstStyle/>
          <a:p>
            <a:r>
              <a:rPr lang="en-US" sz="2800" b="1" smtClean="0">
                <a:solidFill>
                  <a:srgbClr val="FF0000"/>
                </a:solidFill>
                <a:latin typeface="VNI-Avo" pitchFamily="2" charset="0"/>
              </a:rPr>
              <a:t>au</a:t>
            </a:r>
            <a:endParaRPr lang="en-US">
              <a:solidFill>
                <a:srgbClr val="FF0000"/>
              </a:solidFill>
            </a:endParaRPr>
          </a:p>
        </p:txBody>
      </p:sp>
      <p:sp>
        <p:nvSpPr>
          <p:cNvPr id="9" name="Rectangle 8">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10" name="Rectangle 9"/>
          <p:cNvSpPr/>
          <p:nvPr/>
        </p:nvSpPr>
        <p:spPr>
          <a:xfrm>
            <a:off x="6960017" y="5299989"/>
            <a:ext cx="657552" cy="523220"/>
          </a:xfrm>
          <a:prstGeom prst="rect">
            <a:avLst/>
          </a:prstGeom>
        </p:spPr>
        <p:txBody>
          <a:bodyPr wrap="none">
            <a:spAutoFit/>
          </a:bodyPr>
          <a:lstStyle/>
          <a:p>
            <a:r>
              <a:rPr lang="en-US" sz="2800" b="1" smtClean="0">
                <a:solidFill>
                  <a:srgbClr val="0000FF"/>
                </a:solidFill>
                <a:latin typeface="VNI-Avo" pitchFamily="2" charset="0"/>
              </a:rPr>
              <a:t>aâu</a:t>
            </a:r>
            <a:endParaRPr lang="en-US">
              <a:solidFill>
                <a:srgbClr val="0000FF"/>
              </a:solidFill>
            </a:endParaRPr>
          </a:p>
        </p:txBody>
      </p:sp>
      <p:sp>
        <p:nvSpPr>
          <p:cNvPr id="13" name="Rectangle 12"/>
          <p:cNvSpPr/>
          <p:nvPr/>
        </p:nvSpPr>
        <p:spPr>
          <a:xfrm>
            <a:off x="7824399" y="5299989"/>
            <a:ext cx="643125" cy="523220"/>
          </a:xfrm>
          <a:prstGeom prst="rect">
            <a:avLst/>
          </a:prstGeom>
        </p:spPr>
        <p:txBody>
          <a:bodyPr wrap="none">
            <a:spAutoFit/>
          </a:bodyPr>
          <a:lstStyle/>
          <a:p>
            <a:r>
              <a:rPr lang="en-US" sz="2800" b="1" smtClean="0">
                <a:solidFill>
                  <a:srgbClr val="FF0000"/>
                </a:solidFill>
                <a:latin typeface="VNI-Avo" pitchFamily="2" charset="0"/>
              </a:rPr>
              <a:t>au</a:t>
            </a:r>
            <a:endParaRPr lang="en-US">
              <a:solidFill>
                <a:srgbClr val="FF0000"/>
              </a:solidFill>
            </a:endParaRPr>
          </a:p>
        </p:txBody>
      </p:sp>
      <p:sp>
        <p:nvSpPr>
          <p:cNvPr id="14" name="Rectangle 13"/>
          <p:cNvSpPr/>
          <p:nvPr/>
        </p:nvSpPr>
        <p:spPr>
          <a:xfrm>
            <a:off x="9858373" y="5299989"/>
            <a:ext cx="643125" cy="523220"/>
          </a:xfrm>
          <a:prstGeom prst="rect">
            <a:avLst/>
          </a:prstGeom>
        </p:spPr>
        <p:txBody>
          <a:bodyPr wrap="none">
            <a:spAutoFit/>
          </a:bodyPr>
          <a:lstStyle/>
          <a:p>
            <a:r>
              <a:rPr lang="en-US" sz="2800" b="1" smtClean="0">
                <a:solidFill>
                  <a:srgbClr val="FF0000"/>
                </a:solidFill>
                <a:latin typeface="VNI-Avo" pitchFamily="2" charset="0"/>
              </a:rPr>
              <a:t>au</a:t>
            </a:r>
            <a:endParaRPr lang="en-US">
              <a:solidFill>
                <a:srgbClr val="FF0000"/>
              </a:solidFill>
            </a:endParaRPr>
          </a:p>
        </p:txBody>
      </p:sp>
      <p:sp>
        <p:nvSpPr>
          <p:cNvPr id="16" name="Rectangle 15"/>
          <p:cNvSpPr/>
          <p:nvPr/>
        </p:nvSpPr>
        <p:spPr>
          <a:xfrm>
            <a:off x="11308863" y="5300589"/>
            <a:ext cx="643125" cy="523220"/>
          </a:xfrm>
          <a:prstGeom prst="rect">
            <a:avLst/>
          </a:prstGeom>
        </p:spPr>
        <p:txBody>
          <a:bodyPr wrap="none">
            <a:spAutoFit/>
          </a:bodyPr>
          <a:lstStyle/>
          <a:p>
            <a:r>
              <a:rPr lang="en-US" sz="2800" b="1" smtClean="0">
                <a:solidFill>
                  <a:srgbClr val="FF0000"/>
                </a:solidFill>
                <a:latin typeface="VNI-Avo" pitchFamily="2" charset="0"/>
              </a:rPr>
              <a:t>au</a:t>
            </a:r>
            <a:endParaRPr lang="en-US">
              <a:solidFill>
                <a:srgbClr val="FF0000"/>
              </a:solidFill>
            </a:endParaRPr>
          </a:p>
        </p:txBody>
      </p:sp>
      <p:sp>
        <p:nvSpPr>
          <p:cNvPr id="17" name="Rectangle 16"/>
          <p:cNvSpPr/>
          <p:nvPr/>
        </p:nvSpPr>
        <p:spPr>
          <a:xfrm>
            <a:off x="3238192" y="5725183"/>
            <a:ext cx="657552" cy="523220"/>
          </a:xfrm>
          <a:prstGeom prst="rect">
            <a:avLst/>
          </a:prstGeom>
        </p:spPr>
        <p:txBody>
          <a:bodyPr wrap="none">
            <a:spAutoFit/>
          </a:bodyPr>
          <a:lstStyle/>
          <a:p>
            <a:r>
              <a:rPr lang="en-US" sz="2800" b="1" smtClean="0">
                <a:solidFill>
                  <a:srgbClr val="0000FF"/>
                </a:solidFill>
                <a:latin typeface="VNI-Avo" pitchFamily="2" charset="0"/>
              </a:rPr>
              <a:t>aâu</a:t>
            </a:r>
            <a:endParaRPr lang="en-US">
              <a:solidFill>
                <a:srgbClr val="0000FF"/>
              </a:solidFill>
            </a:endParaRPr>
          </a:p>
        </p:txBody>
      </p:sp>
      <p:sp>
        <p:nvSpPr>
          <p:cNvPr id="18" name="Rectangle 17"/>
          <p:cNvSpPr/>
          <p:nvPr/>
        </p:nvSpPr>
        <p:spPr>
          <a:xfrm>
            <a:off x="7601202" y="5725183"/>
            <a:ext cx="657552" cy="523220"/>
          </a:xfrm>
          <a:prstGeom prst="rect">
            <a:avLst/>
          </a:prstGeom>
        </p:spPr>
        <p:txBody>
          <a:bodyPr wrap="none">
            <a:spAutoFit/>
          </a:bodyPr>
          <a:lstStyle/>
          <a:p>
            <a:r>
              <a:rPr lang="en-US" sz="2800" b="1" smtClean="0">
                <a:solidFill>
                  <a:srgbClr val="0000FF"/>
                </a:solidFill>
                <a:latin typeface="VNI-Avo" pitchFamily="2" charset="0"/>
              </a:rPr>
              <a:t>aâu</a:t>
            </a:r>
            <a:endParaRPr lang="en-US">
              <a:solidFill>
                <a:srgbClr val="0000FF"/>
              </a:solidFill>
            </a:endParaRPr>
          </a:p>
        </p:txBody>
      </p:sp>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4"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46" y="418050"/>
            <a:ext cx="1924319" cy="781159"/>
          </a:xfrm>
          <a:prstGeom prst="rect">
            <a:avLst/>
          </a:prstGeom>
        </p:spPr>
      </p:pic>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Xin pheùp</a:t>
            </a:r>
            <a:endParaRPr lang="en-US" sz="3600">
              <a:latin typeface="VNI-Avo" pitchFamily="2" charset="0"/>
            </a:endParaRP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4"/>
          <a:stretch>
            <a:fillRect/>
          </a:stretch>
        </p:blipFill>
        <p:spPr>
          <a:xfrm>
            <a:off x="1303582" y="1199209"/>
            <a:ext cx="9294645" cy="5574102"/>
          </a:xfrm>
          <a:prstGeom prst="rect">
            <a:avLst/>
          </a:prstGeom>
        </p:spPr>
      </p:pic>
    </p:spTree>
    <p:extLst>
      <p:ext uri="{BB962C8B-B14F-4D97-AF65-F5344CB8AC3E}">
        <p14:creationId xmlns:p14="http://schemas.microsoft.com/office/powerpoint/2010/main" val="4168183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022" y="1495887"/>
            <a:ext cx="92849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BẠN ĐÃ XEM</a:t>
            </a:r>
            <a:endParaRPr kumimoji="0" lang="en-US" sz="5400" b="1" i="0" u="none" strike="noStrike" kern="1200" cap="none" spc="0" normalizeH="0" baseline="0" noProof="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endParaRPr>
          </a:p>
        </p:txBody>
      </p:sp>
      <p:sp>
        <p:nvSpPr>
          <p:cNvPr id="5" name="Rectangle 4"/>
          <p:cNvSpPr/>
          <p:nvPr/>
        </p:nvSpPr>
        <p:spPr>
          <a:xfrm>
            <a:off x="2046663" y="2866854"/>
            <a:ext cx="80986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Bấm like để ủng hộ kênh</a:t>
            </a:r>
            <a:endParaRPr kumimoji="0" lang="en-US" sz="5400" b="0" i="0" u="none" strike="noStrike" kern="1200" cap="none" spc="0" normalizeH="0" baseline="0" noProof="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09946" y="4004370"/>
            <a:ext cx="1057212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81BB42"/>
                </a:solidFill>
                <a:effectLst/>
                <a:uLnTx/>
                <a:uFillTx/>
                <a:latin typeface="Arial" panose="020B0604020202020204" pitchFamily="34" charset="0"/>
                <a:ea typeface="+mn-ea"/>
                <a:cs typeface="Arial" panose="020B0604020202020204" pitchFamily="34" charset="0"/>
              </a:rPr>
              <a:t>Coment:  để nêu ý kiến của bạn</a:t>
            </a:r>
            <a:endParaRPr kumimoji="0" lang="en-US" sz="5400" b="1" i="0" u="none" strike="noStrike" kern="1200" cap="none" spc="0" normalizeH="0" baseline="0" noProof="0">
              <a:ln/>
              <a:solidFill>
                <a:srgbClr val="81BB42"/>
              </a:solidFill>
              <a:effectLst/>
              <a:uLnTx/>
              <a:uFillTx/>
              <a:latin typeface="Arial" panose="020B0604020202020204" pitchFamily="34" charset="0"/>
              <a:ea typeface="+mn-ea"/>
              <a:cs typeface="Arial" panose="020B0604020202020204" pitchFamily="34" charset="0"/>
            </a:endParaRPr>
          </a:p>
        </p:txBody>
      </p:sp>
      <p:sp>
        <p:nvSpPr>
          <p:cNvPr id="7" name="Rectangle 6">
            <a:hlinkClick r:id="rId4"/>
          </p:cNvPr>
          <p:cNvSpPr/>
          <p:nvPr/>
        </p:nvSpPr>
        <p:spPr>
          <a:xfrm>
            <a:off x="782424" y="5141887"/>
            <a:ext cx="105641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E9BF35"/>
                </a:solidFill>
                <a:effectLst/>
                <a:uLnTx/>
                <a:uFillTx/>
                <a:latin typeface="Arial" panose="020B0604020202020204" pitchFamily="34" charset="0"/>
                <a:ea typeface="+mn-ea"/>
                <a:cs typeface="Arial" panose="020B0604020202020204" pitchFamily="34" charset="0"/>
              </a:rPr>
              <a:t>Đăng kí kênh để xem video mới</a:t>
            </a:r>
            <a:endParaRPr kumimoji="0" lang="en-US" sz="5400" b="1" i="0" u="none" strike="noStrike" kern="1200" cap="none" spc="0" normalizeH="0" baseline="0" noProof="0">
              <a:ln/>
              <a:solidFill>
                <a:srgbClr val="E9BF35"/>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15686" y="6065217"/>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prstClr val="white"/>
                </a:solidFill>
                <a:effectLst/>
                <a:uLnTx/>
                <a:uFillTx/>
                <a:latin typeface="Roboto"/>
                <a:ea typeface="+mn-ea"/>
                <a:cs typeface="+mn-cs"/>
                <a:hlinkClick r:id="rId4"/>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4"/>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289" y="118169"/>
            <a:ext cx="1860161" cy="930081"/>
          </a:xfrm>
          <a:prstGeom prst="rect">
            <a:avLst/>
          </a:prstGeom>
        </p:spPr>
      </p:pic>
      <p:pic>
        <p:nvPicPr>
          <p:cNvPr id="10" name="FormatFactoryPar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17" y="118169"/>
            <a:ext cx="272354" cy="272354"/>
          </a:xfrm>
          <a:prstGeom prst="rect">
            <a:avLst/>
          </a:prstGeom>
        </p:spPr>
      </p:pic>
    </p:spTree>
    <p:extLst>
      <p:ext uri="{BB962C8B-B14F-4D97-AF65-F5344CB8AC3E}">
        <p14:creationId xmlns:p14="http://schemas.microsoft.com/office/powerpoint/2010/main"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338</TotalTime>
  <Words>137</Words>
  <Application>Microsoft Office PowerPoint</Application>
  <PresentationFormat>Widescreen</PresentationFormat>
  <Paragraphs>38</Paragraphs>
  <Slides>6</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VNI-Avo</vt:lpstr>
      <vt:lpstr>Century Gothic</vt:lpstr>
      <vt:lpstr>Arial</vt:lpstr>
      <vt:lpstr>Calibri</vt:lpstr>
      <vt:lpstr>Calibri Light</vt:lpstr>
      <vt:lpstr>Roboto</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137</cp:revision>
  <dcterms:created xsi:type="dcterms:W3CDTF">2020-10-19T12:51:54Z</dcterms:created>
  <dcterms:modified xsi:type="dcterms:W3CDTF">2020-10-31T00:42:38Z</dcterms:modified>
  <cp:category>Kết nối tri thức với cuộc sống</cp:category>
</cp:coreProperties>
</file>