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717" r:id="rId3"/>
    <p:sldMasterId id="2147483729" r:id="rId4"/>
    <p:sldMasterId id="2147483741" r:id="rId5"/>
    <p:sldMasterId id="2147483753" r:id="rId6"/>
  </p:sldMasterIdLst>
  <p:notesMasterIdLst>
    <p:notesMasterId r:id="rId35"/>
  </p:notesMasterIdLst>
  <p:sldIdLst>
    <p:sldId id="413" r:id="rId7"/>
    <p:sldId id="410" r:id="rId8"/>
    <p:sldId id="327" r:id="rId9"/>
    <p:sldId id="411" r:id="rId10"/>
    <p:sldId id="394" r:id="rId11"/>
    <p:sldId id="385" r:id="rId12"/>
    <p:sldId id="386" r:id="rId13"/>
    <p:sldId id="387" r:id="rId14"/>
    <p:sldId id="391" r:id="rId15"/>
    <p:sldId id="392" r:id="rId16"/>
    <p:sldId id="393" r:id="rId17"/>
    <p:sldId id="338" r:id="rId18"/>
    <p:sldId id="396" r:id="rId19"/>
    <p:sldId id="395" r:id="rId20"/>
    <p:sldId id="397" r:id="rId21"/>
    <p:sldId id="399" r:id="rId22"/>
    <p:sldId id="259" r:id="rId23"/>
    <p:sldId id="405" r:id="rId24"/>
    <p:sldId id="261" r:id="rId25"/>
    <p:sldId id="406" r:id="rId26"/>
    <p:sldId id="262" r:id="rId27"/>
    <p:sldId id="409" r:id="rId28"/>
    <p:sldId id="263" r:id="rId29"/>
    <p:sldId id="408" r:id="rId30"/>
    <p:sldId id="265" r:id="rId31"/>
    <p:sldId id="407" r:id="rId32"/>
    <p:sldId id="267" r:id="rId33"/>
    <p:sldId id="41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smtClean="0"/>
              <a:t>con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</a:t>
            </a:r>
            <a:r>
              <a:rPr lang="en-GB" dirty="0" smtClean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 smtClean="0"/>
              <a:t>thích</a:t>
            </a:r>
            <a:r>
              <a:rPr lang="en-GB" baseline="0" dirty="0"/>
              <a:t>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 smtClean="0"/>
              <a:t>,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nghe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rồi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. 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nút</a:t>
            </a:r>
            <a:r>
              <a:rPr lang="en-GB" baseline="0" dirty="0" smtClean="0"/>
              <a:t> Home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/>
              <a:t>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 smtClean="0"/>
              <a:t>và</a:t>
            </a:r>
            <a:r>
              <a:rPr lang="en-GB" baseline="0" dirty="0" smtClean="0"/>
              <a:t> </a:t>
            </a:r>
            <a:r>
              <a:rPr lang="en-GB" dirty="0" err="1" smtClean="0"/>
              <a:t>nhận</a:t>
            </a:r>
            <a:r>
              <a:rPr lang="en-GB" dirty="0" smtClean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717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9138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722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07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00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332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520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942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151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791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2639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242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818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01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177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373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2674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711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528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8147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5434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30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738BB-EDEF-48A5-AB0C-1EC64D6DD4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65016-67E8-421D-9C79-0E8A1522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27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audio" Target="../media/media5.m4a"/><Relationship Id="rId16" Type="http://schemas.openxmlformats.org/officeDocument/2006/relationships/image" Target="../media/image43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audio" Target="../media/media6.m4a"/><Relationship Id="rId16" Type="http://schemas.openxmlformats.org/officeDocument/2006/relationships/image" Target="../media/image46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tiff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tiff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8.gif"/><Relationship Id="rId18" Type="http://schemas.openxmlformats.org/officeDocument/2006/relationships/slide" Target="slide20.xml"/><Relationship Id="rId3" Type="http://schemas.openxmlformats.org/officeDocument/2006/relationships/audio" Target="../media/audio6.wav"/><Relationship Id="rId21" Type="http://schemas.openxmlformats.org/officeDocument/2006/relationships/slide" Target="slide26.xml"/><Relationship Id="rId7" Type="http://schemas.openxmlformats.org/officeDocument/2006/relationships/image" Target="../media/image37.png"/><Relationship Id="rId12" Type="http://schemas.openxmlformats.org/officeDocument/2006/relationships/image" Target="../media/image57.png"/><Relationship Id="rId17" Type="http://schemas.openxmlformats.org/officeDocument/2006/relationships/slide" Target="slide18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jpeg"/><Relationship Id="rId20" Type="http://schemas.openxmlformats.org/officeDocument/2006/relationships/slide" Target="slide2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openxmlformats.org/officeDocument/2006/relationships/image" Target="../media/image56.gif"/><Relationship Id="rId5" Type="http://schemas.openxmlformats.org/officeDocument/2006/relationships/image" Target="../media/image22.tiff"/><Relationship Id="rId15" Type="http://schemas.openxmlformats.org/officeDocument/2006/relationships/slide" Target="slide16.xml"/><Relationship Id="rId10" Type="http://schemas.openxmlformats.org/officeDocument/2006/relationships/image" Target="../media/image55.gif"/><Relationship Id="rId19" Type="http://schemas.openxmlformats.org/officeDocument/2006/relationships/slide" Target="slide22.xml"/><Relationship Id="rId4" Type="http://schemas.openxmlformats.org/officeDocument/2006/relationships/image" Target="../media/image53.gif"/><Relationship Id="rId9" Type="http://schemas.openxmlformats.org/officeDocument/2006/relationships/image" Target="../media/image54.jpeg"/><Relationship Id="rId14" Type="http://schemas.openxmlformats.org/officeDocument/2006/relationships/image" Target="../media/image59.tiff"/><Relationship Id="rId22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62.gif"/><Relationship Id="rId10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tiff"/><Relationship Id="rId5" Type="http://schemas.openxmlformats.org/officeDocument/2006/relationships/image" Target="../media/image69.jpg"/><Relationship Id="rId4" Type="http://schemas.openxmlformats.org/officeDocument/2006/relationships/image" Target="../media/image54.jpe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70.png"/><Relationship Id="rId5" Type="http://schemas.openxmlformats.org/officeDocument/2006/relationships/image" Target="../media/image62.gif"/><Relationship Id="rId10" Type="http://schemas.openxmlformats.org/officeDocument/2006/relationships/image" Target="../media/image67.jpe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jpeg"/><Relationship Id="rId5" Type="http://schemas.openxmlformats.org/officeDocument/2006/relationships/image" Target="../media/image58.gif"/><Relationship Id="rId4" Type="http://schemas.openxmlformats.org/officeDocument/2006/relationships/image" Target="../media/image56.gif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62.gif"/><Relationship Id="rId10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gif"/><Relationship Id="rId5" Type="http://schemas.openxmlformats.org/officeDocument/2006/relationships/image" Target="../media/image69.jpg"/><Relationship Id="rId4" Type="http://schemas.openxmlformats.org/officeDocument/2006/relationships/image" Target="../media/image55.gif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73.png"/><Relationship Id="rId5" Type="http://schemas.openxmlformats.org/officeDocument/2006/relationships/image" Target="../media/image62.gif"/><Relationship Id="rId10" Type="http://schemas.openxmlformats.org/officeDocument/2006/relationships/image" Target="../media/image67.jpe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tiff"/><Relationship Id="rId5" Type="http://schemas.openxmlformats.org/officeDocument/2006/relationships/image" Target="../media/image55.gif"/><Relationship Id="rId4" Type="http://schemas.openxmlformats.org/officeDocument/2006/relationships/image" Target="../media/image58.gif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62.gif"/><Relationship Id="rId10" Type="http://schemas.openxmlformats.org/officeDocument/2006/relationships/image" Target="../media/image74.pn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jpeg"/><Relationship Id="rId5" Type="http://schemas.openxmlformats.org/officeDocument/2006/relationships/image" Target="../media/image69.jpg"/><Relationship Id="rId4" Type="http://schemas.openxmlformats.org/officeDocument/2006/relationships/image" Target="../media/image56.gif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5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11" Type="http://schemas.openxmlformats.org/officeDocument/2006/relationships/image" Target="../media/image75.png"/><Relationship Id="rId5" Type="http://schemas.openxmlformats.org/officeDocument/2006/relationships/image" Target="../media/image62.gif"/><Relationship Id="rId10" Type="http://schemas.openxmlformats.org/officeDocument/2006/relationships/image" Target="../media/image65.jpe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gif"/><Relationship Id="rId7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15.xml"/><Relationship Id="rId5" Type="http://schemas.openxmlformats.org/officeDocument/2006/relationships/image" Target="../media/image56.gif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slide" Target="slide10.xml"/><Relationship Id="rId26" Type="http://schemas.openxmlformats.org/officeDocument/2006/relationships/hyperlink" Target="https://www.goodfreephotos.com/vector-images/clownfish-cartoon-vector-clipart.png.php" TargetMode="External"/><Relationship Id="rId3" Type="http://schemas.openxmlformats.org/officeDocument/2006/relationships/control" Target="../activeX/activeX2.xml"/><Relationship Id="rId21" Type="http://schemas.openxmlformats.org/officeDocument/2006/relationships/slide" Target="slide11.xml"/><Relationship Id="rId34" Type="http://schemas.openxmlformats.org/officeDocument/2006/relationships/image" Target="../media/image27.wmf"/><Relationship Id="rId7" Type="http://schemas.openxmlformats.org/officeDocument/2006/relationships/image" Target="../media/image28.png"/><Relationship Id="rId12" Type="http://schemas.openxmlformats.org/officeDocument/2006/relationships/slide" Target="slide6.xml"/><Relationship Id="rId17" Type="http://schemas.openxmlformats.org/officeDocument/2006/relationships/hyperlink" Target="https://www.goodfreephotos.com/vector-images/yellow-fish-cartoon-vector-clipart.png.php" TargetMode="External"/><Relationship Id="rId25" Type="http://schemas.openxmlformats.org/officeDocument/2006/relationships/image" Target="../media/image35.png"/><Relationship Id="rId33" Type="http://schemas.openxmlformats.org/officeDocument/2006/relationships/image" Target="../media/image26.wmf"/><Relationship Id="rId2" Type="http://schemas.openxmlformats.org/officeDocument/2006/relationships/control" Target="../activeX/activeX1.xml"/><Relationship Id="rId16" Type="http://schemas.openxmlformats.org/officeDocument/2006/relationships/image" Target="../media/image32.png"/><Relationship Id="rId20" Type="http://schemas.openxmlformats.org/officeDocument/2006/relationships/hyperlink" Target="https://openclipart.org/detail/241861/" TargetMode="External"/><Relationship Id="rId29" Type="http://schemas.openxmlformats.org/officeDocument/2006/relationships/hyperlink" Target="https://pixabay.com/en/fish-goldfish-orange-vector-svg-2638627/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slide" Target="slide8.xml"/><Relationship Id="rId32" Type="http://schemas.microsoft.com/office/2007/relationships/hdphoto" Target="../media/hdphoto4.wdp"/><Relationship Id="rId5" Type="http://schemas.openxmlformats.org/officeDocument/2006/relationships/notesSlide" Target="../notesSlides/notesSlide3.xml"/><Relationship Id="rId15" Type="http://schemas.openxmlformats.org/officeDocument/2006/relationships/slide" Target="slide7.xml"/><Relationship Id="rId23" Type="http://schemas.openxmlformats.org/officeDocument/2006/relationships/hyperlink" Target="https://pixabay.com/en/fish-gold-gold-fish-cartoon-swim-260709/" TargetMode="External"/><Relationship Id="rId28" Type="http://schemas.openxmlformats.org/officeDocument/2006/relationships/image" Target="../media/image36.png"/><Relationship Id="rId10" Type="http://schemas.openxmlformats.org/officeDocument/2006/relationships/audio" Target="../media/audio3.wav"/><Relationship Id="rId19" Type="http://schemas.openxmlformats.org/officeDocument/2006/relationships/image" Target="../media/image33.png"/><Relationship Id="rId31" Type="http://schemas.openxmlformats.org/officeDocument/2006/relationships/image" Target="../media/image37.png"/><Relationship Id="rId4" Type="http://schemas.openxmlformats.org/officeDocument/2006/relationships/slideLayout" Target="../slideLayouts/slideLayout50.xml"/><Relationship Id="rId9" Type="http://schemas.microsoft.com/office/2007/relationships/hdphoto" Target="../media/hdphoto3.wdp"/><Relationship Id="rId14" Type="http://schemas.openxmlformats.org/officeDocument/2006/relationships/hyperlink" Target="https://www.goodfreephotos.com/vector-images/cartoon-tropical-fish-vector-clipart.png.php" TargetMode="External"/><Relationship Id="rId22" Type="http://schemas.openxmlformats.org/officeDocument/2006/relationships/image" Target="../media/image34.png"/><Relationship Id="rId27" Type="http://schemas.openxmlformats.org/officeDocument/2006/relationships/slide" Target="slide9.xml"/><Relationship Id="rId30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audio" Target="../media/media1.m4a"/><Relationship Id="rId16" Type="http://schemas.openxmlformats.org/officeDocument/2006/relationships/image" Target="../media/image43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39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audio" Target="../media/media2.m4a"/><Relationship Id="rId16" Type="http://schemas.openxmlformats.org/officeDocument/2006/relationships/image" Target="../media/image43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audio" Target="../media/media3.m4a"/><Relationship Id="rId16" Type="http://schemas.openxmlformats.org/officeDocument/2006/relationships/image" Target="../media/image43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jpeg"/><Relationship Id="rId12" Type="http://schemas.openxmlformats.org/officeDocument/2006/relationships/image" Target="../media/image40.png"/><Relationship Id="rId2" Type="http://schemas.openxmlformats.org/officeDocument/2006/relationships/audio" Target="../media/media4.m4a"/><Relationship Id="rId16" Type="http://schemas.openxmlformats.org/officeDocument/2006/relationships/image" Target="../media/image43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39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676400" y="2590803"/>
            <a:ext cx="7924800" cy="190499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20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20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4811440" y="778669"/>
            <a:ext cx="1828800" cy="1524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3276600" y="5486402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ĐÀO THỊ LIỄU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213955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:a16="http://schemas.microsoft.com/office/drawing/2014/main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:a16="http://schemas.microsoft.com/office/drawing/2014/main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6946" t="1775" r="7449" b="4477"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:a16="http://schemas.microsoft.com/office/drawing/2014/main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:a16="http://schemas.microsoft.com/office/drawing/2014/main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:a16="http://schemas.microsoft.com/office/drawing/2014/main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:a16="http://schemas.microsoft.com/office/drawing/2014/main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:a16="http://schemas.microsoft.com/office/drawing/2014/main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:a16="http://schemas.microsoft.com/office/drawing/2014/main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:a16="http://schemas.microsoft.com/office/drawing/2014/main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:a16="http://schemas.microsoft.com/office/drawing/2014/main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:a16="http://schemas.microsoft.com/office/drawing/2014/main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:a16="http://schemas.microsoft.com/office/drawing/2014/main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:a16="http://schemas.microsoft.com/office/drawing/2014/main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:a16="http://schemas.microsoft.com/office/drawing/2014/main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:a16="http://schemas.microsoft.com/office/drawing/2014/main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:a16="http://schemas.microsoft.com/office/drawing/2014/main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:a16="http://schemas.microsoft.com/office/drawing/2014/main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:a16="http://schemas.microsoft.com/office/drawing/2014/main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:a16="http://schemas.microsoft.com/office/drawing/2014/main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:a16="http://schemas.microsoft.com/office/drawing/2014/main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:a16="http://schemas.microsoft.com/office/drawing/2014/main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:a16="http://schemas.microsoft.com/office/drawing/2014/main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:a16="http://schemas.microsoft.com/office/drawing/2014/main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:a16="http://schemas.microsoft.com/office/drawing/2014/main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:a16="http://schemas.microsoft.com/office/drawing/2014/main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:a16="http://schemas.microsoft.com/office/drawing/2014/main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:a16="http://schemas.microsoft.com/office/drawing/2014/main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:a16="http://schemas.microsoft.com/office/drawing/2014/main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:a16="http://schemas.microsoft.com/office/drawing/2014/main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:a16="http://schemas.microsoft.com/office/drawing/2014/main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:a16="http://schemas.microsoft.com/office/drawing/2014/main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:a16="http://schemas.microsoft.com/office/drawing/2014/main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:a16="http://schemas.microsoft.com/office/drawing/2014/main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:a16="http://schemas.microsoft.com/office/drawing/2014/main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:a16="http://schemas.microsoft.com/office/drawing/2014/main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:a16="http://schemas.microsoft.com/office/drawing/2014/main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:a16="http://schemas.microsoft.com/office/drawing/2014/main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:a16="http://schemas.microsoft.com/office/drawing/2014/main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:a16="http://schemas.microsoft.com/office/drawing/2014/main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:a16="http://schemas.microsoft.com/office/drawing/2014/main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:a16="http://schemas.microsoft.com/office/drawing/2014/main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:a16="http://schemas.microsoft.com/office/drawing/2014/main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:a16="http://schemas.microsoft.com/office/drawing/2014/main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:a16="http://schemas.microsoft.com/office/drawing/2014/main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:a16="http://schemas.microsoft.com/office/drawing/2014/main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:a16="http://schemas.microsoft.com/office/drawing/2014/main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:a16="http://schemas.microsoft.com/office/drawing/2014/main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9"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:a16="http://schemas.microsoft.com/office/drawing/2014/main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:a16="http://schemas.microsoft.com/office/drawing/2014/main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:a16="http://schemas.microsoft.com/office/drawing/2014/main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:a16="http://schemas.microsoft.com/office/drawing/2014/main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:a16="http://schemas.microsoft.com/office/drawing/2014/main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" y="295565"/>
            <a:ext cx="11856268" cy="624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3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</a:t>
              </a:r>
              <a:r>
                <a:rPr kumimoji="1" lang="en-US" altLang="ko-KR" sz="14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10" name="voltage.wav"/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9048" b="9048"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1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3"/>
              </a:ext>
            </a:extLst>
          </a:blip>
          <a:srcRect l="6369" t="-5683" r="13449" b="5683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6"/>
              </a:ext>
            </a:extLst>
          </a:blip>
          <a:srcRect l="-708" r="647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7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9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30" action="ppaction://hlinksldjump"/>
            <a:extLst>
              <a:ext uri="{FF2B5EF4-FFF2-40B4-BE49-F238E27FC236}">
                <a16:creationId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</a:t>
              </a: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416" name="TextBox1" r:id="rId2" imgW="609480" imgH="419040"/>
        </mc:Choice>
        <mc:Fallback>
          <p:control name="TextBox1" r:id="rId2" imgW="609480" imgH="41904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7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</a:t>
              </a:r>
              <a:r>
                <a:rPr lang="en-GB" sz="4800" dirty="0" smtClean="0">
                  <a:solidFill>
                    <a:srgbClr val="008A3E"/>
                  </a:solidFill>
                </a:rPr>
                <a:t>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:a16="http://schemas.microsoft.com/office/drawing/2014/main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</a:t>
              </a:r>
              <a:r>
                <a:rPr lang="en-GB" sz="5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Is </a:t>
              </a:r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:a16="http://schemas.microsoft.com/office/drawing/2014/main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</a:t>
              </a:r>
              <a:r>
                <a:rPr lang="en-GB" sz="5400" b="1" cap="none" spc="0" dirty="0" smtClean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Is </a:t>
              </a:r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:a16="http://schemas.microsoft.com/office/drawing/2014/main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:a16="http://schemas.microsoft.com/office/drawing/2014/main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607</Words>
  <Application>Microsoft Office PowerPoint</Application>
  <PresentationFormat>Widescreen</PresentationFormat>
  <Paragraphs>273</Paragraphs>
  <Slides>28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7" baseType="lpstr">
      <vt:lpstr>Fira Sans Extra Condensed Medium</vt:lpstr>
      <vt:lpstr>.VnTifani HeavyH</vt:lpstr>
      <vt:lpstr>Algerian</vt:lpstr>
      <vt:lpstr>Arial</vt:lpstr>
      <vt:lpstr>Arial Black</vt:lpstr>
      <vt:lpstr>Barlow</vt:lpstr>
      <vt:lpstr>Berlin Sans FB Demi</vt:lpstr>
      <vt:lpstr>Calibri</vt:lpstr>
      <vt:lpstr>Calibri Light</vt:lpstr>
      <vt:lpstr>Cambria</vt:lpstr>
      <vt:lpstr>Castellar</vt:lpstr>
      <vt:lpstr>Comic Sans MS</vt:lpstr>
      <vt:lpstr>Cooper Black</vt:lpstr>
      <vt:lpstr>等线</vt:lpstr>
      <vt:lpstr>DimWitGauche</vt:lpstr>
      <vt:lpstr>Forte</vt:lpstr>
      <vt:lpstr>굴림</vt:lpstr>
      <vt:lpstr>Hind</vt:lpstr>
      <vt:lpstr>Montserrat</vt:lpstr>
      <vt:lpstr>Sassoon Infant Rg</vt:lpstr>
      <vt:lpstr>Sport Day</vt:lpstr>
      <vt:lpstr>Times New Roman</vt:lpstr>
      <vt:lpstr>Tw Cen MT</vt:lpstr>
      <vt:lpstr>Over The Rainbow by Slidesgo</vt:lpstr>
      <vt:lpstr>Droplet</vt:lpstr>
      <vt:lpstr>Default Design</vt:lpstr>
      <vt:lpstr>Тема Office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120</cp:revision>
  <dcterms:created xsi:type="dcterms:W3CDTF">2021-12-21T04:46:35Z</dcterms:created>
  <dcterms:modified xsi:type="dcterms:W3CDTF">2024-10-26T14:42:46Z</dcterms:modified>
</cp:coreProperties>
</file>