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5" r:id="rId2"/>
    <p:sldId id="321" r:id="rId3"/>
    <p:sldId id="322" r:id="rId4"/>
    <p:sldId id="323" r:id="rId5"/>
    <p:sldId id="3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6"/>
            <a:ext cx="12157994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" y="2465007"/>
            <a:ext cx="3679782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69" y="4230988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7" y="860317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0379" y="508883"/>
            <a:ext cx="51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51" y="-151989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D75293D-4D60-B8C9-9036-B5C59BD14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248" y="352946"/>
            <a:ext cx="12330248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Câu </a:t>
            </a:r>
            <a:r>
              <a:rPr kumimoji="0" lang="vi-VN" altLang="vi-V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1</a:t>
            </a:r>
            <a:r>
              <a:rPr kumimoji="0" lang="en-US" altLang="vi-V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r>
              <a:rPr kumimoji="0" lang="en-US" altLang="vi-VN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vi-VN" altLang="vi-V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Khoanh </a:t>
            </a:r>
            <a:r>
              <a:rPr kumimoji="0" lang="vi-VN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theo </a:t>
            </a:r>
            <a:r>
              <a:rPr kumimoji="0" lang="vi-VN" altLang="vi-V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mẫu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Vở bài tập Tiếng Việt lớp 1 Tập 1 trang 26 Bài 27: V, v, X, x">
            <a:extLst>
              <a:ext uri="{FF2B5EF4-FFF2-40B4-BE49-F238E27FC236}">
                <a16:creationId xmlns:a16="http://schemas.microsoft.com/office/drawing/2014/main" id="{A33F9997-3B3C-46BB-E21A-783B329C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1133"/>
            <a:ext cx="11308237" cy="30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036DB0-2114-98B4-FA1F-FCDBC4B9D617}"/>
              </a:ext>
            </a:extLst>
          </p:cNvPr>
          <p:cNvSpPr/>
          <p:nvPr/>
        </p:nvSpPr>
        <p:spPr>
          <a:xfrm>
            <a:off x="3370998" y="2161133"/>
            <a:ext cx="1064524" cy="1155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338A2C-641A-D3F0-064B-B0A47AA49C9C}"/>
              </a:ext>
            </a:extLst>
          </p:cNvPr>
          <p:cNvSpPr/>
          <p:nvPr/>
        </p:nvSpPr>
        <p:spPr>
          <a:xfrm>
            <a:off x="6275093" y="2273727"/>
            <a:ext cx="1064524" cy="1155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C18EBF-39FE-583F-DEB7-FD685A668E6B}"/>
              </a:ext>
            </a:extLst>
          </p:cNvPr>
          <p:cNvSpPr/>
          <p:nvPr/>
        </p:nvSpPr>
        <p:spPr>
          <a:xfrm>
            <a:off x="8054318" y="2273727"/>
            <a:ext cx="1064524" cy="1155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EAAF2F-4AB7-07D7-F298-5BF14A3736FA}"/>
              </a:ext>
            </a:extLst>
          </p:cNvPr>
          <p:cNvSpPr/>
          <p:nvPr/>
        </p:nvSpPr>
        <p:spPr>
          <a:xfrm>
            <a:off x="1876898" y="4115514"/>
            <a:ext cx="1064524" cy="1155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051DA6-CDD7-91A1-1B93-38EA25C44F40}"/>
              </a:ext>
            </a:extLst>
          </p:cNvPr>
          <p:cNvSpPr/>
          <p:nvPr/>
        </p:nvSpPr>
        <p:spPr>
          <a:xfrm>
            <a:off x="4818320" y="4115514"/>
            <a:ext cx="1064524" cy="1155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9F38DD-4A71-DED0-4073-3BD246E32E14}"/>
              </a:ext>
            </a:extLst>
          </p:cNvPr>
          <p:cNvSpPr/>
          <p:nvPr/>
        </p:nvSpPr>
        <p:spPr>
          <a:xfrm>
            <a:off x="8054318" y="4084118"/>
            <a:ext cx="1064524" cy="1155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3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E5CFD6B-FE97-414E-9628-5C8E7A308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65" y="847839"/>
            <a:ext cx="11068334" cy="503214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Câu </a:t>
            </a:r>
            <a:r>
              <a:rPr kumimoji="0" lang="vi-VN" altLang="vi-V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2</a:t>
            </a:r>
            <a:r>
              <a:rPr kumimoji="0" lang="en-US" altLang="vi-V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r>
              <a:rPr kumimoji="0" lang="en-US" altLang="vi-VN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vi-VN" altLang="vi-V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Nối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       </a:t>
            </a:r>
            <a:r>
              <a:rPr kumimoji="0" lang="vi-VN" altLang="vi-VN" sz="29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Vở bài tập Tiếng Việt lớp 1 Tập 1 trang 26 Bài 27: V, v, X, x">
            <a:extLst>
              <a:ext uri="{FF2B5EF4-FFF2-40B4-BE49-F238E27FC236}">
                <a16:creationId xmlns:a16="http://schemas.microsoft.com/office/drawing/2014/main" id="{4FAFE3CC-1B93-684C-3677-684BDCF6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638"/>
            <a:ext cx="11973634" cy="51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B79FF9-CBFF-F91B-69D4-AF3CD0EDA510}"/>
              </a:ext>
            </a:extLst>
          </p:cNvPr>
          <p:cNvCxnSpPr/>
          <p:nvPr/>
        </p:nvCxnSpPr>
        <p:spPr>
          <a:xfrm>
            <a:off x="5022376" y="2784143"/>
            <a:ext cx="1869743" cy="18151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AEA49-486F-8746-0770-8F2BE923C2D0}"/>
              </a:ext>
            </a:extLst>
          </p:cNvPr>
          <p:cNvCxnSpPr>
            <a:cxnSpLocks/>
          </p:cNvCxnSpPr>
          <p:nvPr/>
        </p:nvCxnSpPr>
        <p:spPr>
          <a:xfrm flipV="1">
            <a:off x="5022375" y="2934269"/>
            <a:ext cx="1978926" cy="75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5FAE82-E9AA-9EE7-8201-2D9110EE0068}"/>
              </a:ext>
            </a:extLst>
          </p:cNvPr>
          <p:cNvCxnSpPr>
            <a:cxnSpLocks/>
          </p:cNvCxnSpPr>
          <p:nvPr/>
        </p:nvCxnSpPr>
        <p:spPr>
          <a:xfrm flipV="1">
            <a:off x="4997355" y="3766782"/>
            <a:ext cx="1949355" cy="9931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8A55C1-C8AD-5B0D-B775-E986A39969D9}"/>
              </a:ext>
            </a:extLst>
          </p:cNvPr>
          <p:cNvCxnSpPr>
            <a:cxnSpLocks/>
          </p:cNvCxnSpPr>
          <p:nvPr/>
        </p:nvCxnSpPr>
        <p:spPr>
          <a:xfrm>
            <a:off x="4972335" y="5592474"/>
            <a:ext cx="1974375" cy="674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75447F-37A2-93A3-2A28-BD28AF1C61EB}"/>
              </a:ext>
            </a:extLst>
          </p:cNvPr>
          <p:cNvCxnSpPr>
            <a:cxnSpLocks/>
          </p:cNvCxnSpPr>
          <p:nvPr/>
        </p:nvCxnSpPr>
        <p:spPr>
          <a:xfrm flipV="1">
            <a:off x="4917744" y="5581935"/>
            <a:ext cx="2083557" cy="843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D532229-CBC4-F6F7-4B14-B7FB5EA8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352"/>
            <a:ext cx="12082818" cy="2508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Câu </a:t>
            </a:r>
            <a:r>
              <a:rPr kumimoji="0" lang="vi-VN" altLang="vi-V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3</a:t>
            </a:r>
            <a:r>
              <a:rPr kumimoji="0" lang="en-US" altLang="vi-V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r>
              <a:rPr kumimoji="0" lang="en-US" altLang="vi-VN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vi-VN" altLang="vi-V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Điền </a:t>
            </a: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v </a:t>
            </a:r>
            <a:r>
              <a:rPr kumimoji="0" lang="vi-VN" altLang="vi-VN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hoặc </a:t>
            </a:r>
            <a:r>
              <a:rPr kumimoji="0" lang="vi-VN" altLang="vi-V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x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               </a:t>
            </a:r>
            <a:r>
              <a:rPr kumimoji="0" lang="vi-VN" altLang="vi-VN" sz="12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Vở bài tập Tiếng Việt lớp 1 Tập 1 trang 26 Bài 27: V, v, X, x">
            <a:extLst>
              <a:ext uri="{FF2B5EF4-FFF2-40B4-BE49-F238E27FC236}">
                <a16:creationId xmlns:a16="http://schemas.microsoft.com/office/drawing/2014/main" id="{97503EFC-07D8-12FD-4988-9596893D1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1" y="1244232"/>
            <a:ext cx="12192000" cy="53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88E706-F67C-D014-CDA7-3ECA0F2304BD}"/>
              </a:ext>
            </a:extLst>
          </p:cNvPr>
          <p:cNvSpPr txBox="1"/>
          <p:nvPr/>
        </p:nvSpPr>
        <p:spPr>
          <a:xfrm>
            <a:off x="1255595" y="5671403"/>
            <a:ext cx="464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C41C8-6EFE-754A-C79E-10702185E7D3}"/>
              </a:ext>
            </a:extLst>
          </p:cNvPr>
          <p:cNvSpPr txBox="1"/>
          <p:nvPr/>
        </p:nvSpPr>
        <p:spPr>
          <a:xfrm>
            <a:off x="5710807" y="5673822"/>
            <a:ext cx="464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2F17-D0DB-70F8-8A08-166AC07DAAD2}"/>
              </a:ext>
            </a:extLst>
          </p:cNvPr>
          <p:cNvSpPr txBox="1"/>
          <p:nvPr/>
        </p:nvSpPr>
        <p:spPr>
          <a:xfrm>
            <a:off x="10172095" y="5668960"/>
            <a:ext cx="464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028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0000000我图PPT\03.20\亲子乐园\亲子乐园副本.png">
            <a:extLst>
              <a:ext uri="{FF2B5EF4-FFF2-40B4-BE49-F238E27FC236}">
                <a16:creationId xmlns:a16="http://schemas.microsoft.com/office/drawing/2014/main" id="{F23615BF-D547-EC6F-B8E5-0A79AA53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7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0000000我图PPT\00001PNG素材\儿童卡通\tr.png">
            <a:extLst>
              <a:ext uri="{FF2B5EF4-FFF2-40B4-BE49-F238E27FC236}">
                <a16:creationId xmlns:a16="http://schemas.microsoft.com/office/drawing/2014/main" id="{80E88148-51D0-B44E-C825-EA29062CE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1" y="4520127"/>
            <a:ext cx="2766452" cy="18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00000我图PPT\00001PNG素材\儿童卡通\64651.png">
            <a:extLst>
              <a:ext uri="{FF2B5EF4-FFF2-40B4-BE49-F238E27FC236}">
                <a16:creationId xmlns:a16="http://schemas.microsoft.com/office/drawing/2014/main" id="{5E2890A8-C483-2778-4ECC-345432E6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38" y="1412716"/>
            <a:ext cx="2766452" cy="49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我图PPT\00001PNG素材\扁平化png\2222.png">
            <a:extLst>
              <a:ext uri="{FF2B5EF4-FFF2-40B4-BE49-F238E27FC236}">
                <a16:creationId xmlns:a16="http://schemas.microsoft.com/office/drawing/2014/main" id="{F6101C35-54AA-B01A-8FAA-858DC9CF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69" y="1155420"/>
            <a:ext cx="5905557" cy="27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4577" y="1754063"/>
            <a:ext cx="4238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46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等线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5420</cp:lastModifiedBy>
  <cp:revision>45</cp:revision>
  <dcterms:created xsi:type="dcterms:W3CDTF">2020-08-13T09:32:00Z</dcterms:created>
  <dcterms:modified xsi:type="dcterms:W3CDTF">2024-11-08T10:46:40Z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