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93" r:id="rId3"/>
    <p:sldId id="294" r:id="rId4"/>
    <p:sldId id="295" r:id="rId5"/>
    <p:sldId id="299" r:id="rId6"/>
    <p:sldId id="300" r:id="rId7"/>
    <p:sldId id="301" r:id="rId8"/>
    <p:sldId id="30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153AF-5671-B869-AC6A-7115794F1D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9E1DD-0823-E26F-77EC-D2CBBC6760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A74D6-667E-38A6-A292-D4112CCE4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355D9-9ECF-6C90-15FF-4589642E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E31D-F8CE-9698-1EB8-99BC6AAA1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06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6F126-09B3-C3B6-DF29-2823C2493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956A64-CEEB-6B63-DEEC-692EB0ADE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8DFF5-5BAD-4772-22BB-C8660D73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8E46E-3328-74A9-07B8-E9252729E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D1454-3410-E27B-B9E0-C270DCE0A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62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FD05F4-913F-58B9-498D-D3A0C94279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AD047-45C2-700C-BFFA-222269AE1D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03F8B-B148-BB96-5BDE-EE07EC05F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5CBB2-58D6-CED4-94B7-3D0E23FF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8452C1-FB40-171A-FE98-E3D937FE8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C56E3-BC35-A2E2-D16C-AA25E286F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9E798-CE90-49C6-51FA-DFBC9C44D6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002DD-FC24-7E24-CB93-BC006341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52E54-038A-4F5E-661B-5A40CA420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38DF7-150F-440B-B59C-67197E43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91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18855-E1E5-9760-E201-5EFA888C8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CAA19F-8EEE-133A-FD4B-D68443A2C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43128-33BA-A40E-8D2B-13AB49967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A6151-BF5C-CDCD-CC8C-41F3C709C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1E179-2CA3-4548-9102-BECA3EAF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31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B9124-8BA5-F893-0D4A-DA7814490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4E93C-2F16-0D9F-6A51-9456361432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FD8FD5-4342-0B66-5850-C932E523A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A47AE7-789D-94D9-E997-EAD09E56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C465E-F984-E193-0146-2C80F9753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07601-B93B-1248-9CBC-3BEF15937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42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FBC19-2F08-121A-09B2-AE004D96A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92945-443B-FA25-1347-9760C4CE0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AECBD-4EA2-B6C8-1B92-CF4843C8D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B81113-D45F-3A7D-8456-873D46CCF0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75C6E2-F04B-7434-23D0-3ED6306C29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899C65-3502-AAE5-D363-FC047CCD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71E74D-083D-3D3A-577C-415025C1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9780B-F86E-E102-95D2-DCB913508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97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70E6E-2043-0129-4276-681CF7406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29DAC7-184F-4BB7-DD72-ED97F6616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6A1C0C-ED0E-DCFB-3B3F-A787F257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04D41A-8717-6469-4A54-BC51002C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8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05C2C-70DC-2F8B-398E-8C52E3843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9D4C2-CE0D-FF61-911B-DCF353ADE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12455-EFAC-9976-2E45-92122E269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9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359CB-6BF2-9987-C239-B217E49B7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C6EDB-83F5-27A8-DA83-392A6DD33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A79BD5-4849-1729-F3FB-50BC32C308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061A5-8E94-6453-1A01-9D58AAFD7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1B8D8-2600-93B9-4CA7-B0715F2EF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8FB185-1A45-A295-7E65-49924C386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80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90BCE-7073-D195-A7E9-D428BC22A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51B57F-AF89-B7B4-2EE7-266EB5AB8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1784C-4D60-5AD4-22E2-3D6CC2E56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63D33D-AD27-4B83-62CF-38622CCB0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8ACEC8-D7C5-5B06-EE69-4F58E46E3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47EE9-68A4-BBA2-3CC3-A32ABDB2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FC36D-DE91-107D-9A38-48FF09756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06903-03E2-C37C-0045-0A37D8D58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A065E-A5CD-9F3D-8F2F-829D4D518B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6C1AD-BA3F-4215-8686-B7ECA3860A4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BC294-02EE-E55F-EEA5-A6025C821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D71D5C-0EB5-3F4B-2C17-8D88668C2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AF844-E39A-463E-93F1-E901920E9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3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87886"/>
            <a:ext cx="12157994" cy="3679353"/>
          </a:xfrm>
          <a:prstGeom prst="rect">
            <a:avLst/>
          </a:prstGeom>
        </p:spPr>
      </p:pic>
      <p:pic>
        <p:nvPicPr>
          <p:cNvPr id="5" name="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4" y="2465007"/>
            <a:ext cx="3679782" cy="3980824"/>
          </a:xfrm>
          <a:prstGeom prst="rect">
            <a:avLst/>
          </a:prstGeom>
        </p:spPr>
      </p:pic>
      <p:pic>
        <p:nvPicPr>
          <p:cNvPr id="6" name="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07869" y="4230988"/>
            <a:ext cx="2830073" cy="2705180"/>
          </a:xfrm>
          <a:prstGeom prst="rect">
            <a:avLst/>
          </a:prstGeom>
        </p:spPr>
      </p:pic>
      <p:pic>
        <p:nvPicPr>
          <p:cNvPr id="7" name="55">
            <a:extLst>
              <a:ext uri="{FF2B5EF4-FFF2-40B4-BE49-F238E27FC236}">
                <a16:creationId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3197" y="-236805"/>
            <a:ext cx="11022267" cy="3679353"/>
          </a:xfrm>
          <a:prstGeom prst="rect">
            <a:avLst/>
          </a:prstGeom>
        </p:spPr>
      </p:pic>
      <p:grpSp>
        <p:nvGrpSpPr>
          <p:cNvPr id="8" name="57">
            <a:extLst>
              <a:ext uri="{FF2B5EF4-FFF2-40B4-BE49-F238E27FC236}">
                <a16:creationId xmlns:a16="http://schemas.microsoft.com/office/drawing/2014/main" id="{5C3F0EA5-D3AA-4CCB-8053-CA26C4C18711}"/>
              </a:ext>
            </a:extLst>
          </p:cNvPr>
          <p:cNvGrpSpPr/>
          <p:nvPr/>
        </p:nvGrpSpPr>
        <p:grpSpPr>
          <a:xfrm>
            <a:off x="5067614" y="3169721"/>
            <a:ext cx="603135" cy="374559"/>
            <a:chOff x="217691" y="6414967"/>
            <a:chExt cx="804180" cy="374559"/>
          </a:xfrm>
        </p:grpSpPr>
        <p:grpSp>
          <p:nvGrpSpPr>
            <p:cNvPr id="9" name="Group 4">
              <a:extLst>
                <a:ext uri="{FF2B5EF4-FFF2-40B4-BE49-F238E27FC236}">
                  <a16:creationId xmlns:a16="http://schemas.microsoft.com/office/drawing/2014/main" id="{0551CF28-A1CE-4253-9E51-49015C981594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5" name="Freeform 5">
                <a:extLst>
                  <a:ext uri="{FF2B5EF4-FFF2-40B4-BE49-F238E27FC236}">
                    <a16:creationId xmlns:a16="http://schemas.microsoft.com/office/drawing/2014/main" id="{3D183A1A-DE17-4CF6-BCB4-F3838E8F0E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3E7CCA13-12E3-434E-869F-2195DDDEE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33D8A7C5-FD9F-4540-A37A-9BC58CCAAA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1DB4A1D3-3461-4F23-9060-242E6596F3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4">
              <a:extLst>
                <a:ext uri="{FF2B5EF4-FFF2-40B4-BE49-F238E27FC236}">
                  <a16:creationId xmlns:a16="http://schemas.microsoft.com/office/drawing/2014/main" id="{D339A026-D097-41CE-B0D6-382C26DE3F8D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1" name="Freeform 5">
                <a:extLst>
                  <a:ext uri="{FF2B5EF4-FFF2-40B4-BE49-F238E27FC236}">
                    <a16:creationId xmlns:a16="http://schemas.microsoft.com/office/drawing/2014/main" id="{A458B4F9-0B31-4D97-AC09-B51F5A27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2" name="Freeform 6">
                <a:extLst>
                  <a:ext uri="{FF2B5EF4-FFF2-40B4-BE49-F238E27FC236}">
                    <a16:creationId xmlns:a16="http://schemas.microsoft.com/office/drawing/2014/main" id="{21D0D1DB-9134-4688-B72B-70C6A58B13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3" name="Freeform 7">
                <a:extLst>
                  <a:ext uri="{FF2B5EF4-FFF2-40B4-BE49-F238E27FC236}">
                    <a16:creationId xmlns:a16="http://schemas.microsoft.com/office/drawing/2014/main" id="{C428B3BE-70C9-4AC9-A041-2D5B3E416C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  <p:sp>
            <p:nvSpPr>
              <p:cNvPr id="14" name="Freeform 8">
                <a:extLst>
                  <a:ext uri="{FF2B5EF4-FFF2-40B4-BE49-F238E27FC236}">
                    <a16:creationId xmlns:a16="http://schemas.microsoft.com/office/drawing/2014/main" id="{531A955B-4989-44CB-BD2F-3F2E46624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F90713A-6815-4BD0-86DE-AFB7213DCC70}"/>
              </a:ext>
            </a:extLst>
          </p:cNvPr>
          <p:cNvSpPr/>
          <p:nvPr/>
        </p:nvSpPr>
        <p:spPr>
          <a:xfrm>
            <a:off x="3802747" y="860317"/>
            <a:ext cx="727795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Tiếng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noProof="0" dirty="0" err="1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Việt</a:t>
            </a:r>
            <a:r>
              <a:rPr kumimoji="0" lang="en-US" altLang="zh-CN" sz="4800" b="1" i="1" u="none" strike="noStrike" kern="0" cap="none" spc="0" normalizeH="0" noProof="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等线" panose="02010600030101010101" pitchFamily="2" charset="-122"/>
                <a:cs typeface="Times New Roman" pitchFamily="18" charset="0"/>
                <a:sym typeface="+mn-lt"/>
              </a:rPr>
              <a:t>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itchFamily="18" charset="0"/>
              <a:ea typeface="等线" panose="02010600030101010101" pitchFamily="2" charset="-122"/>
              <a:cs typeface="Times New Roman" pitchFamily="18" charset="0"/>
              <a:sym typeface="+mn-lt"/>
            </a:endParaRPr>
          </a:p>
        </p:txBody>
      </p:sp>
      <p:sp>
        <p:nvSpPr>
          <p:cNvPr id="21" name="Subtitle 20">
            <a:extLst>
              <a:ext uri="{FF2B5EF4-FFF2-40B4-BE49-F238E27FC236}">
                <a16:creationId xmlns:a16="http://schemas.microsoft.com/office/drawing/2014/main" id="{1FDDE16A-ABE2-140D-9B93-D29B4CD3A956}"/>
              </a:ext>
            </a:extLst>
          </p:cNvPr>
          <p:cNvSpPr txBox="1">
            <a:spLocks/>
          </p:cNvSpPr>
          <p:nvPr/>
        </p:nvSpPr>
        <p:spPr>
          <a:xfrm>
            <a:off x="3089368" y="3743187"/>
            <a:ext cx="7326384" cy="712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Bùi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30379" y="508883"/>
            <a:ext cx="5160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51" y="-151989"/>
            <a:ext cx="3503712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94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965" y="796835"/>
            <a:ext cx="10254343" cy="515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8720" y="653143"/>
            <a:ext cx="9470571" cy="56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8275" y="966651"/>
            <a:ext cx="10202092" cy="48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1965" y="796835"/>
            <a:ext cx="10254343" cy="515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1862E1C-95E0-4A44-B87E-A672567AA3B4}"/>
              </a:ext>
            </a:extLst>
          </p:cNvPr>
          <p:cNvSpPr/>
          <p:nvPr/>
        </p:nvSpPr>
        <p:spPr>
          <a:xfrm>
            <a:off x="6505141" y="2926080"/>
            <a:ext cx="1123568" cy="68351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1862E1C-95E0-4A44-B87E-A672567AA3B4}"/>
              </a:ext>
            </a:extLst>
          </p:cNvPr>
          <p:cNvSpPr/>
          <p:nvPr/>
        </p:nvSpPr>
        <p:spPr>
          <a:xfrm>
            <a:off x="9178673" y="2947852"/>
            <a:ext cx="1123568" cy="68351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862E1C-95E0-4A44-B87E-A672567AA3B4}"/>
              </a:ext>
            </a:extLst>
          </p:cNvPr>
          <p:cNvSpPr/>
          <p:nvPr/>
        </p:nvSpPr>
        <p:spPr>
          <a:xfrm>
            <a:off x="3862089" y="3992880"/>
            <a:ext cx="1123568" cy="68351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862E1C-95E0-4A44-B87E-A672567AA3B4}"/>
              </a:ext>
            </a:extLst>
          </p:cNvPr>
          <p:cNvSpPr/>
          <p:nvPr/>
        </p:nvSpPr>
        <p:spPr>
          <a:xfrm>
            <a:off x="5168375" y="3992880"/>
            <a:ext cx="1123568" cy="68351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862E1C-95E0-4A44-B87E-A672567AA3B4}"/>
              </a:ext>
            </a:extLst>
          </p:cNvPr>
          <p:cNvSpPr/>
          <p:nvPr/>
        </p:nvSpPr>
        <p:spPr>
          <a:xfrm>
            <a:off x="7820135" y="3979817"/>
            <a:ext cx="1123568" cy="68351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1862E1C-95E0-4A44-B87E-A672567AA3B4}"/>
              </a:ext>
            </a:extLst>
          </p:cNvPr>
          <p:cNvSpPr/>
          <p:nvPr/>
        </p:nvSpPr>
        <p:spPr>
          <a:xfrm>
            <a:off x="3835964" y="4985657"/>
            <a:ext cx="1123568" cy="68351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1862E1C-95E0-4A44-B87E-A672567AA3B4}"/>
              </a:ext>
            </a:extLst>
          </p:cNvPr>
          <p:cNvSpPr/>
          <p:nvPr/>
        </p:nvSpPr>
        <p:spPr>
          <a:xfrm>
            <a:off x="5155312" y="5011783"/>
            <a:ext cx="1123568" cy="68351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1862E1C-95E0-4A44-B87E-A672567AA3B4}"/>
              </a:ext>
            </a:extLst>
          </p:cNvPr>
          <p:cNvSpPr/>
          <p:nvPr/>
        </p:nvSpPr>
        <p:spPr>
          <a:xfrm>
            <a:off x="6474661" y="5011783"/>
            <a:ext cx="1123568" cy="683518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8720" y="653143"/>
            <a:ext cx="9470571" cy="56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51569" y="2549339"/>
            <a:ext cx="637429" cy="586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4064063" y="4927347"/>
            <a:ext cx="560188" cy="40229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>
            <a:off x="7155608" y="2140604"/>
            <a:ext cx="616792" cy="170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E7BB0F3-1FA3-AC9F-3AEA-1291C0785FBB}"/>
              </a:ext>
            </a:extLst>
          </p:cNvPr>
          <p:cNvCxnSpPr>
            <a:cxnSpLocks/>
          </p:cNvCxnSpPr>
          <p:nvPr/>
        </p:nvCxnSpPr>
        <p:spPr>
          <a:xfrm rot="16200000" flipH="1">
            <a:off x="7143114" y="4256221"/>
            <a:ext cx="637429" cy="5863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3909" y="966651"/>
            <a:ext cx="10202092" cy="48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814579" y="4838458"/>
            <a:ext cx="1071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23945" y="4808088"/>
            <a:ext cx="1071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169749" y="4838458"/>
            <a:ext cx="1071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59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28617" y="1836614"/>
            <a:ext cx="802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92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27</Words>
  <Application>Microsoft Office PowerPoint</Application>
  <PresentationFormat>Widescreen</PresentationFormat>
  <Paragraphs>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5420</cp:lastModifiedBy>
  <cp:revision>14</cp:revision>
  <dcterms:created xsi:type="dcterms:W3CDTF">2022-09-09T10:43:55Z</dcterms:created>
  <dcterms:modified xsi:type="dcterms:W3CDTF">2024-11-08T11:03:15Z</dcterms:modified>
</cp:coreProperties>
</file>