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0" r:id="rId2"/>
    <p:sldId id="287" r:id="rId3"/>
    <p:sldId id="275" r:id="rId4"/>
    <p:sldId id="277" r:id="rId5"/>
    <p:sldId id="305" r:id="rId6"/>
    <p:sldId id="306" r:id="rId7"/>
    <p:sldId id="307" r:id="rId8"/>
    <p:sldId id="31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53AF-5671-B869-AC6A-7115794F1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9E1DD-0823-E26F-77EC-D2CBBC67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A74D6-667E-38A6-A292-D4112CCE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55D9-9ECF-6C90-15FF-4589642E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E31D-F8CE-9698-1EB8-99BC6AAA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F126-09B3-C3B6-DF29-2823C249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6A64-CEEB-6B63-DEEC-692EB0AD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DFF5-5BAD-4772-22BB-C8660D73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8E46E-3328-74A9-07B8-E9252729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1454-3410-E27B-B9E0-C270DCE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D05F4-913F-58B9-498D-D3A0C9427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AD047-45C2-700C-BFFA-222269AE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03F8B-B148-BB96-5BDE-EE07EC05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5CBB2-58D6-CED4-94B7-3D0E23FF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452C1-FB40-171A-FE98-E3D937F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56E3-BC35-A2E2-D16C-AA25E286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E798-CE90-49C6-51FA-DFBC9C44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02DD-FC24-7E24-CB93-BC006341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2E54-038A-4F5E-661B-5A40CA42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8DF7-150F-440B-B59C-67197E43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8855-E1E5-9760-E201-5EFA888C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AA19F-8EEE-133A-FD4B-D68443A2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3128-33BA-A40E-8D2B-13AB4996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6151-BF5C-CDCD-CC8C-41F3C709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E179-2CA3-4548-9102-BECA3EA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9124-8BA5-F893-0D4A-DA781449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4E93C-2F16-0D9F-6A51-945636143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D8FD5-4342-0B66-5850-C932E523A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47AE7-789D-94D9-E997-EAD09E56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465E-F984-E193-0146-2C80F975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07601-B93B-1248-9CBC-3BEF1593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BC19-2F08-121A-09B2-AE004D96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2945-443B-FA25-1347-9760C4CE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AECBD-4EA2-B6C8-1B92-CF4843C8D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81113-D45F-3A7D-8456-873D46CCF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5C6E2-F04B-7434-23D0-3ED6306C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99C65-3502-AAE5-D363-FC047CCD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1E74D-083D-3D3A-577C-415025C1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9780B-F86E-E102-95D2-DCB91350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0E6E-2043-0129-4276-681CF740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9DAC7-184F-4BB7-DD72-ED97F661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1C0C-ED0E-DCFB-3B3F-A787F25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4D41A-8717-6469-4A54-BC51002C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05C2C-70DC-2F8B-398E-8C52E384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9D4C2-CE0D-FF61-911B-DCF353AD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12455-EFAC-9976-2E45-92122E26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59CB-6BF2-9987-C239-B217E49B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6EDB-83F5-27A8-DA83-392A6DD3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79BD5-4849-1729-F3FB-50BC32C3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061A5-8E94-6453-1A01-9D58AAFD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1B8D8-2600-93B9-4CA7-B0715F2E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FB185-1A45-A295-7E65-49924C38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0BCE-7073-D195-A7E9-D428BC22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1B57F-AF89-B7B4-2EE7-266EB5AB8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784C-4D60-5AD4-22E2-3D6CC2E5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D33D-AD27-4B83-62CF-38622CCB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CEC8-D7C5-5B06-EE69-4F58E46E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47EE9-68A4-BBA2-3CC3-A32ABDB2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FC36D-DE91-107D-9A38-48FF0975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6903-03E2-C37C-0045-0A37D8D5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A065E-A5CD-9F3D-8F2F-829D4D518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C294-02EE-E55F-EEA5-A6025C821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1D5C-0EB5-3F4B-2C17-8D88668C2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6"/>
            <a:ext cx="12157994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2465007"/>
            <a:ext cx="3679782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230988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7" y="86031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379" y="508883"/>
            <a:ext cx="51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51" y="-151989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98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589" y="509451"/>
            <a:ext cx="9666514" cy="5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5211" y="927463"/>
            <a:ext cx="9927772" cy="37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69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1188720"/>
            <a:ext cx="9784080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3589" y="509451"/>
            <a:ext cx="9666514" cy="5865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5030715" y="2628284"/>
            <a:ext cx="1409274" cy="8203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5042263" y="3513909"/>
            <a:ext cx="1358537" cy="7315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5043777" y="4248079"/>
            <a:ext cx="1370086" cy="7680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5056840" y="5044913"/>
            <a:ext cx="1409274" cy="781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194598" y="3605444"/>
            <a:ext cx="3120697" cy="13700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5550" y="943093"/>
            <a:ext cx="9927772" cy="372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039884" y="3880630"/>
            <a:ext cx="1352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78287" y="3942490"/>
            <a:ext cx="1352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99260" y="3990935"/>
            <a:ext cx="1352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37663" y="3902398"/>
            <a:ext cx="1352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9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7280" y="1188720"/>
            <a:ext cx="9784080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916241" y="3153271"/>
            <a:ext cx="2479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8389" y="2129246"/>
            <a:ext cx="229906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76308" y="3800927"/>
            <a:ext cx="24798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08963" y="2122620"/>
            <a:ext cx="229906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:\0000000我图PPT\03.20\亲子乐园\亲子乐园副本.png">
            <a:extLst>
              <a:ext uri="{FF2B5EF4-FFF2-40B4-BE49-F238E27FC236}">
                <a16:creationId xmlns:a16="http://schemas.microsoft.com/office/drawing/2014/main" id="{F23615BF-D547-EC6F-B8E5-0A79AA532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73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E:\0000000我图PPT\00001PNG素材\儿童卡通\tr.png">
            <a:extLst>
              <a:ext uri="{FF2B5EF4-FFF2-40B4-BE49-F238E27FC236}">
                <a16:creationId xmlns:a16="http://schemas.microsoft.com/office/drawing/2014/main" id="{80E88148-51D0-B44E-C825-EA29062CE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11" y="4520127"/>
            <a:ext cx="2766452" cy="185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00000我图PPT\00001PNG素材\儿童卡通\64651.png">
            <a:extLst>
              <a:ext uri="{FF2B5EF4-FFF2-40B4-BE49-F238E27FC236}">
                <a16:creationId xmlns:a16="http://schemas.microsoft.com/office/drawing/2014/main" id="{5E2890A8-C483-2778-4ECC-345432E62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238" y="1412716"/>
            <a:ext cx="2766452" cy="496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我图PPT\00001PNG素材\扁平化png\2222.png">
            <a:extLst>
              <a:ext uri="{FF2B5EF4-FFF2-40B4-BE49-F238E27FC236}">
                <a16:creationId xmlns:a16="http://schemas.microsoft.com/office/drawing/2014/main" id="{F6101C35-54AA-B01A-8FAA-858DC9CF4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69" y="1155420"/>
            <a:ext cx="5905557" cy="275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24577" y="1754063"/>
            <a:ext cx="4238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32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5420</cp:lastModifiedBy>
  <cp:revision>15</cp:revision>
  <dcterms:created xsi:type="dcterms:W3CDTF">2022-09-09T10:43:55Z</dcterms:created>
  <dcterms:modified xsi:type="dcterms:W3CDTF">2024-11-08T10:44:28Z</dcterms:modified>
</cp:coreProperties>
</file>