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9973-14B2-4E19-B522-E1F9A82187A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6682-C118-4D22-A826-409F8A08B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3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9973-14B2-4E19-B522-E1F9A82187A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6682-C118-4D22-A826-409F8A08B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9973-14B2-4E19-B522-E1F9A82187A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6682-C118-4D22-A826-409F8A08B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9973-14B2-4E19-B522-E1F9A82187A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6682-C118-4D22-A826-409F8A08B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1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9973-14B2-4E19-B522-E1F9A82187A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6682-C118-4D22-A826-409F8A08B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9973-14B2-4E19-B522-E1F9A82187A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6682-C118-4D22-A826-409F8A08B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2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9973-14B2-4E19-B522-E1F9A82187A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6682-C118-4D22-A826-409F8A08B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9973-14B2-4E19-B522-E1F9A82187A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6682-C118-4D22-A826-409F8A08B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0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9973-14B2-4E19-B522-E1F9A82187A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6682-C118-4D22-A826-409F8A08B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8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9973-14B2-4E19-B522-E1F9A82187A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6682-C118-4D22-A826-409F8A08B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2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9973-14B2-4E19-B522-E1F9A82187A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6682-C118-4D22-A826-409F8A08B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29973-14B2-4E19-B522-E1F9A82187A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6682-C118-4D22-A826-409F8A08B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9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7886"/>
            <a:ext cx="12157994" cy="367935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4" y="2465007"/>
            <a:ext cx="3679782" cy="3980824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7869" y="4230988"/>
            <a:ext cx="2830073" cy="2705180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197" y="-236805"/>
            <a:ext cx="11022267" cy="367935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67614" y="3169721"/>
            <a:ext cx="603135" cy="374559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02747" y="860317"/>
            <a:ext cx="7277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089368" y="3743187"/>
            <a:ext cx="7326384" cy="71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0379" y="508883"/>
            <a:ext cx="516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51" y="-151989"/>
            <a:ext cx="350371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409" y="702365"/>
            <a:ext cx="10283687" cy="528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99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696" y="1232453"/>
            <a:ext cx="9899374" cy="350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92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77009"/>
            <a:ext cx="8587409" cy="355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10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409" y="702365"/>
            <a:ext cx="10283687" cy="528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76873" y="3458820"/>
            <a:ext cx="2001074" cy="12589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849661" y="3518548"/>
            <a:ext cx="1855494" cy="13384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92861" y="3571557"/>
            <a:ext cx="1577199" cy="12722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00895" y="3458911"/>
            <a:ext cx="2000889" cy="12854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41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696" y="1232453"/>
            <a:ext cx="9899374" cy="350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16971" y="3981912"/>
            <a:ext cx="1071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t</a:t>
            </a:r>
            <a:endParaRPr 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33600" y="3995161"/>
            <a:ext cx="1071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tr</a:t>
            </a:r>
            <a:endParaRPr 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73146" y="3968657"/>
            <a:ext cx="1071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t</a:t>
            </a:r>
            <a:endParaRPr 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2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77009"/>
            <a:ext cx="8587409" cy="355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342191" y="2709701"/>
            <a:ext cx="1071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0642" y="3968658"/>
            <a:ext cx="1071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trẻ</a:t>
            </a:r>
            <a:endParaRPr 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2467" y="2603684"/>
            <a:ext cx="1071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HP001 5 hàng" panose="020B0603050302020204" pitchFamily="34" charset="0"/>
              </a:rPr>
              <a:t>tr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05807" y="3928901"/>
            <a:ext cx="1071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tô</a:t>
            </a:r>
            <a:endParaRPr 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0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0000000我图PPT\03.20\亲子乐园\亲子乐园副本.png">
            <a:extLst>
              <a:ext uri="{FF2B5EF4-FFF2-40B4-BE49-F238E27FC236}">
                <a16:creationId xmlns:a16="http://schemas.microsoft.com/office/drawing/2014/main" id="{F23615BF-D547-EC6F-B8E5-0A79AA532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73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0000000我图PPT\00001PNG素材\儿童卡通\tr.png">
            <a:extLst>
              <a:ext uri="{FF2B5EF4-FFF2-40B4-BE49-F238E27FC236}">
                <a16:creationId xmlns:a16="http://schemas.microsoft.com/office/drawing/2014/main" id="{80E88148-51D0-B44E-C825-EA29062CE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1" y="4520127"/>
            <a:ext cx="2766452" cy="18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00000我图PPT\00001PNG素材\儿童卡通\64651.png">
            <a:extLst>
              <a:ext uri="{FF2B5EF4-FFF2-40B4-BE49-F238E27FC236}">
                <a16:creationId xmlns:a16="http://schemas.microsoft.com/office/drawing/2014/main" id="{5E2890A8-C483-2778-4ECC-345432E62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38" y="1412716"/>
            <a:ext cx="2766452" cy="49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我图PPT\00001PNG素材\扁平化png\2222.png">
            <a:extLst>
              <a:ext uri="{FF2B5EF4-FFF2-40B4-BE49-F238E27FC236}">
                <a16:creationId xmlns:a16="http://schemas.microsoft.com/office/drawing/2014/main" id="{F6101C35-54AA-B01A-8FAA-858DC9CF4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69" y="1155420"/>
            <a:ext cx="5905557" cy="27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24577" y="1754063"/>
            <a:ext cx="4238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等线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1</cp:revision>
  <dcterms:created xsi:type="dcterms:W3CDTF">2024-11-07T14:09:27Z</dcterms:created>
  <dcterms:modified xsi:type="dcterms:W3CDTF">2024-11-07T14:09:48Z</dcterms:modified>
</cp:coreProperties>
</file>