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4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1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8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1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4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5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0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5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6DAA8-42AB-4FF9-8B96-1655541CFA9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98F4-EABF-4A83-ABCA-46B822F7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6"/>
            <a:ext cx="12157994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" y="2465007"/>
            <a:ext cx="3679782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69" y="4230988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7" y="860317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0379" y="508883"/>
            <a:ext cx="516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51" y="-151989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5704" y="649357"/>
            <a:ext cx="9952383" cy="55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40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983" y="954157"/>
            <a:ext cx="9462051" cy="461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36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435" y="967410"/>
            <a:ext cx="9886122" cy="315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09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5704" y="649357"/>
            <a:ext cx="9952383" cy="55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384609" y="3367010"/>
            <a:ext cx="1071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61295" y="3392191"/>
            <a:ext cx="1071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0147" y="5603990"/>
            <a:ext cx="1071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5148" y="5580121"/>
            <a:ext cx="1071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983" y="954157"/>
            <a:ext cx="9462051" cy="461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2355886" y="4792836"/>
            <a:ext cx="957158" cy="598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5059329" y="4806089"/>
            <a:ext cx="890897" cy="598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7915173" y="4759707"/>
            <a:ext cx="890897" cy="598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435" y="999214"/>
            <a:ext cx="9886122" cy="315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24423" y="2003359"/>
            <a:ext cx="1932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9413" y="2006008"/>
            <a:ext cx="1932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8728" y="2003359"/>
            <a:ext cx="1932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4422" y="2957153"/>
            <a:ext cx="1932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2657" y="2957153"/>
            <a:ext cx="1932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892" y="2957153"/>
            <a:ext cx="1932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0000000我图PPT\03.20\亲子乐园\亲子乐园副本.png">
            <a:extLst>
              <a:ext uri="{FF2B5EF4-FFF2-40B4-BE49-F238E27FC236}">
                <a16:creationId xmlns:a16="http://schemas.microsoft.com/office/drawing/2014/main" id="{F23615BF-D547-EC6F-B8E5-0A79AA53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73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0000000我图PPT\00001PNG素材\儿童卡通\tr.png">
            <a:extLst>
              <a:ext uri="{FF2B5EF4-FFF2-40B4-BE49-F238E27FC236}">
                <a16:creationId xmlns:a16="http://schemas.microsoft.com/office/drawing/2014/main" id="{80E88148-51D0-B44E-C825-EA29062CE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1" y="4520127"/>
            <a:ext cx="2766452" cy="18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00000我图PPT\00001PNG素材\儿童卡通\64651.png">
            <a:extLst>
              <a:ext uri="{FF2B5EF4-FFF2-40B4-BE49-F238E27FC236}">
                <a16:creationId xmlns:a16="http://schemas.microsoft.com/office/drawing/2014/main" id="{5E2890A8-C483-2778-4ECC-345432E6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38" y="1412716"/>
            <a:ext cx="2766452" cy="49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我图PPT\00001PNG素材\扁平化png\2222.png">
            <a:extLst>
              <a:ext uri="{FF2B5EF4-FFF2-40B4-BE49-F238E27FC236}">
                <a16:creationId xmlns:a16="http://schemas.microsoft.com/office/drawing/2014/main" id="{F6101C35-54AA-B01A-8FAA-858DC9CF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69" y="1155420"/>
            <a:ext cx="5905557" cy="27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4577" y="1754063"/>
            <a:ext cx="4238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2</cp:revision>
  <dcterms:created xsi:type="dcterms:W3CDTF">2024-11-07T14:34:03Z</dcterms:created>
  <dcterms:modified xsi:type="dcterms:W3CDTF">2024-11-07T14:35:14Z</dcterms:modified>
</cp:coreProperties>
</file>