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301" r:id="rId4"/>
    <p:sldId id="275" r:id="rId5"/>
    <p:sldId id="276" r:id="rId6"/>
    <p:sldId id="294" r:id="rId7"/>
    <p:sldId id="277" r:id="rId8"/>
    <p:sldId id="261" r:id="rId9"/>
    <p:sldId id="281" r:id="rId10"/>
    <p:sldId id="282" r:id="rId11"/>
    <p:sldId id="283" r:id="rId12"/>
    <p:sldId id="284" r:id="rId13"/>
    <p:sldId id="285" r:id="rId14"/>
    <p:sldId id="286" r:id="rId15"/>
    <p:sldId id="290" r:id="rId16"/>
    <p:sldId id="287" r:id="rId17"/>
    <p:sldId id="288" r:id="rId18"/>
    <p:sldId id="289" r:id="rId19"/>
    <p:sldId id="295" r:id="rId20"/>
    <p:sldId id="296" r:id="rId21"/>
    <p:sldId id="297" r:id="rId22"/>
    <p:sldId id="298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audio" Target="../media/media7.mp3"/><Relationship Id="rId16" Type="http://schemas.openxmlformats.org/officeDocument/2006/relationships/image" Target="../media/image43.png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475003" y="3029041"/>
            <a:ext cx="795326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NHẠC SỐ 2- ÔN HÁT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 ĐẾN TRƯỜNG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240</Words>
  <Application>Microsoft Office PowerPoint</Application>
  <PresentationFormat>Widescreen</PresentationFormat>
  <Paragraphs>37</Paragraphs>
  <Slides>21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#9Slide05 Dancing Script</vt:lpstr>
      <vt:lpstr>Arial</vt:lpstr>
      <vt:lpstr>Calibri</vt:lpstr>
      <vt:lpstr>Time nes New Roman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2022-04-04T02:41:08Z</dcterms:created>
  <dcterms:modified xsi:type="dcterms:W3CDTF">2024-11-12T14:58:17Z</dcterms:modified>
</cp:coreProperties>
</file>