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23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840" y="72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4.mp3"/><Relationship Id="rId7" Type="http://schemas.openxmlformats.org/officeDocument/2006/relationships/image" Target="../media/image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.gif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5.jpeg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9.jpeg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jpeg"/><Relationship Id="rId5" Type="http://schemas.openxmlformats.org/officeDocument/2006/relationships/image" Target="../media/image5.gi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5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gif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5.gif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5.gi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>
            <a:extLst>
              <a:ext uri="{FF2B5EF4-FFF2-40B4-BE49-F238E27FC236}">
                <a16:creationId xmlns:a16="http://schemas.microsoft.com/office/drawing/2014/main" id="{FC9CFFE0-6808-38FB-9BB7-960DF254E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" y="356088"/>
            <a:ext cx="12574429" cy="6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FECC35C4-3AC0-40EA-5B66-6E8A40A17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4747" y="2004537"/>
            <a:ext cx="3856196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1532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vi-VN" altLang="vi-VN" sz="324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324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vi-VN" sz="324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2F9338-D924-9DF3-B24A-0641939B5832}"/>
              </a:ext>
            </a:extLst>
          </p:cNvPr>
          <p:cNvSpPr/>
          <p:nvPr/>
        </p:nvSpPr>
        <p:spPr>
          <a:xfrm>
            <a:off x="1292315" y="1538766"/>
            <a:ext cx="8936810" cy="561784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defTabSz="822939">
              <a:defRPr/>
            </a:pP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QUÝ THẦY CÔ VỀ DỰ GIỜ THĂM LỚP</a:t>
            </a:r>
            <a:endParaRPr lang="en-US" sz="36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7CD91-AEEB-82A6-D860-A29B882A3C85}"/>
              </a:ext>
            </a:extLst>
          </p:cNvPr>
          <p:cNvSpPr/>
          <p:nvPr/>
        </p:nvSpPr>
        <p:spPr>
          <a:xfrm>
            <a:off x="1849198" y="530072"/>
            <a:ext cx="752802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2939">
              <a:defRPr/>
            </a:pPr>
            <a:r>
              <a:rPr lang="en-US" sz="3600" b="1" dirty="0">
                <a:ln/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TIỂU HỌC QUỐC TUẤN</a:t>
            </a:r>
            <a:endParaRPr lang="en-US" sz="3600" b="1" dirty="0">
              <a:ln/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62E49BC-7C9F-2F6F-420A-3CD04BBC77AA}"/>
              </a:ext>
            </a:extLst>
          </p:cNvPr>
          <p:cNvSpPr/>
          <p:nvPr/>
        </p:nvSpPr>
        <p:spPr>
          <a:xfrm>
            <a:off x="3037994" y="3914624"/>
            <a:ext cx="4851328" cy="5943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C000">
                  <a:satMod val="103000"/>
                  <a:lumMod val="102000"/>
                  <a:tint val="94000"/>
                </a:srgbClr>
              </a:gs>
              <a:gs pos="50000">
                <a:srgbClr val="FFC000">
                  <a:satMod val="110000"/>
                  <a:lumMod val="100000"/>
                  <a:shade val="100000"/>
                </a:srgbClr>
              </a:gs>
              <a:gs pos="100000">
                <a:srgbClr val="FFC000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anchor="ctr"/>
          <a:lstStyle/>
          <a:p>
            <a:pPr algn="ctr" defTabSz="822939">
              <a:defRPr/>
            </a:pPr>
            <a:endParaRPr lang="en-US" sz="1620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3C87BB-2CE5-4E12-E847-EB91AAE40464}"/>
              </a:ext>
            </a:extLst>
          </p:cNvPr>
          <p:cNvSpPr/>
          <p:nvPr/>
        </p:nvSpPr>
        <p:spPr>
          <a:xfrm>
            <a:off x="2990737" y="3937333"/>
            <a:ext cx="4945842" cy="5355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822939">
              <a:defRPr/>
            </a:pPr>
            <a:r>
              <a:rPr lang="en-US" sz="288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GIÁO VIÊN: NGUYỄN CHÍ CÔNG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2E2D9F-4DA8-9A64-EAD9-7D7D323A3105}"/>
              </a:ext>
            </a:extLst>
          </p:cNvPr>
          <p:cNvSpPr/>
          <p:nvPr/>
        </p:nvSpPr>
        <p:spPr>
          <a:xfrm>
            <a:off x="2174032" y="3037716"/>
            <a:ext cx="7541808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262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524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787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049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311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573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35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098" algn="l" defTabSz="1452524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LỚP MỘT THÂN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YÊU- ĐỌC NHẠC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</a:t>
            </a:r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NHẠC VỚI NHẠC </a:t>
            </a:r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ĐỆM</a:t>
            </a:r>
          </a:p>
          <a:p>
            <a:pPr eaLnBrk="1" hangingPunct="1"/>
            <a:r>
              <a:rPr lang="en-US" altLang="en-US" sz="48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  <a:endParaRPr lang="en-US" altLang="en-US" sz="4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6970</TotalTime>
  <Words>189</Words>
  <Application>Microsoft Office PowerPoint</Application>
  <PresentationFormat>Custom</PresentationFormat>
  <Paragraphs>50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Time nes New Roman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Administrator</cp:lastModifiedBy>
  <cp:revision>591</cp:revision>
  <dcterms:created xsi:type="dcterms:W3CDTF">2010-04-30T18:19:48Z</dcterms:created>
  <dcterms:modified xsi:type="dcterms:W3CDTF">2024-11-12T15:01:47Z</dcterms:modified>
</cp:coreProperties>
</file>