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17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07" r:id="rId11"/>
    <p:sldId id="479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" y="356088"/>
            <a:ext cx="12574429" cy="66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47" y="2004537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292315" y="1538766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1849198" y="530072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0379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defTabSz="822939"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2990737" y="3937333"/>
            <a:ext cx="4945842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22939"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1978593" y="3054991"/>
            <a:ext cx="739862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SINH LỚP 2 CHĂM NGOAN- ĐỌC NHẠC SỐ 2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6" b="56472"/>
          <a:stretch/>
        </p:blipFill>
        <p:spPr bwMode="auto">
          <a:xfrm>
            <a:off x="877888" y="2539110"/>
            <a:ext cx="9073008" cy="13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9" b="16202"/>
          <a:stretch/>
        </p:blipFill>
        <p:spPr bwMode="auto">
          <a:xfrm>
            <a:off x="1012094" y="2569047"/>
            <a:ext cx="915482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06" y="141277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44638" y="2852738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9289</TotalTime>
  <Words>157</Words>
  <Application>Microsoft Office PowerPoint</Application>
  <PresentationFormat>Custom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608</cp:revision>
  <dcterms:created xsi:type="dcterms:W3CDTF">2010-04-30T18:19:48Z</dcterms:created>
  <dcterms:modified xsi:type="dcterms:W3CDTF">2024-11-12T15:00:40Z</dcterms:modified>
</cp:coreProperties>
</file>