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61" r:id="rId4"/>
    <p:sldId id="256" r:id="rId5"/>
    <p:sldId id="258" r:id="rId6"/>
    <p:sldId id="259" r:id="rId7"/>
    <p:sldId id="271" r:id="rId8"/>
    <p:sldId id="264" r:id="rId9"/>
    <p:sldId id="272" r:id="rId10"/>
    <p:sldId id="268" r:id="rId11"/>
    <p:sldId id="273" r:id="rId12"/>
    <p:sldId id="274" r:id="rId13"/>
    <p:sldId id="269" r:id="rId14"/>
    <p:sldId id="275" r:id="rId15"/>
    <p:sldId id="276" r:id="rId16"/>
    <p:sldId id="277" r:id="rId17"/>
    <p:sldId id="27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76B5-7A2B-4604-B176-8D7D08F632CA}" type="datetimeFigureOut">
              <a:rPr lang="en-US" smtClean="0"/>
              <a:t>17/11/2024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ACC5-DB41-4B06-B9AA-608B8412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1289304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nghĩa của thành ngữ mắt thấy tai nghe dựa vào mẫu dưới đây:</a:t>
              </a: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xmlns="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6CD4B2-4F87-472B-5DCC-C2228275B57A}"/>
              </a:ext>
            </a:extLst>
          </p:cNvPr>
          <p:cNvSpPr txBox="1"/>
          <p:nvPr/>
        </p:nvSpPr>
        <p:spPr>
          <a:xfrm>
            <a:off x="2373086" y="2209800"/>
            <a:ext cx="867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Tìm nghĩa của thành ngữ 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xmlns="" id="{C0668E4D-1928-9794-2AF3-4614217800FB}"/>
              </a:ext>
            </a:extLst>
          </p:cNvPr>
          <p:cNvSpPr/>
          <p:nvPr/>
        </p:nvSpPr>
        <p:spPr>
          <a:xfrm>
            <a:off x="1636501" y="3047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588D4C-0224-887C-67EE-91B1AB07022E}"/>
              </a:ext>
            </a:extLst>
          </p:cNvPr>
          <p:cNvSpPr txBox="1"/>
          <p:nvPr/>
        </p:nvSpPr>
        <p:spPr>
          <a:xfrm>
            <a:off x="1948543" y="3352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từ điển thành ngữ.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mục từ bắt đầu bằng chữ H.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Tìm tiếng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xmlns="" id="{C0668E4D-1928-9794-2AF3-4614217800FB}"/>
              </a:ext>
            </a:extLst>
          </p:cNvPr>
          <p:cNvSpPr/>
          <p:nvPr/>
        </p:nvSpPr>
        <p:spPr>
          <a:xfrm>
            <a:off x="1429672" y="761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588D4C-0224-887C-67EE-91B1AB07022E}"/>
              </a:ext>
            </a:extLst>
          </p:cNvPr>
          <p:cNvSpPr txBox="1"/>
          <p:nvPr/>
        </p:nvSpPr>
        <p:spPr>
          <a:xfrm>
            <a:off x="1741714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nghĩa của thành ngữ học một biết mười.</a:t>
            </a:r>
            <a:endParaRPr lang="vi-VN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36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bảng chữ viết tắt để biết quy ước chữ viết tắt trong từ điển (Vd: ví dụ, Gngh: gần nghĩa,...).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685347-D914-3D3F-B797-9B7899E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4616904"/>
            <a:ext cx="838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991906"/>
            <a:chOff x="1490472" y="749808"/>
            <a:chExt cx="9564624" cy="9285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92859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729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xmlns="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D65928-9EAD-BD62-3F0B-D440097F4597}"/>
              </a:ext>
            </a:extLst>
          </p:cNvPr>
          <p:cNvSpPr txBox="1"/>
          <p:nvPr/>
        </p:nvSpPr>
        <p:spPr>
          <a:xfrm>
            <a:off x="2732315" y="1905000"/>
            <a:ext cx="7739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Anh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xmlns="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ừ Điển Bằng Tranh Thế Giới Động Vật">
            <a:extLst>
              <a:ext uri="{FF2B5EF4-FFF2-40B4-BE49-F238E27FC236}">
                <a16:creationId xmlns:a16="http://schemas.microsoft.com/office/drawing/2014/main" xmlns="" id="{D7C015AD-D83E-C2FB-DCDC-9D4E01C3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43" y="1426709"/>
            <a:ext cx="3429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xmlns="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E6415-374E-35C5-635A-9D4C2F644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27" y="1458685"/>
            <a:ext cx="4539343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9BFDE1-BD1B-B582-ECE3-4532AA89549C}"/>
              </a:ext>
            </a:extLst>
          </p:cNvPr>
          <p:cNvSpPr txBox="1"/>
          <p:nvPr/>
        </p:nvSpPr>
        <p:spPr>
          <a:xfrm>
            <a:off x="2732314" y="762391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xmlns="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78" name="Picture 6" descr="Từ điển Tiếng Việt">
            <a:extLst>
              <a:ext uri="{FF2B5EF4-FFF2-40B4-BE49-F238E27FC236}">
                <a16:creationId xmlns:a16="http://schemas.microsoft.com/office/drawing/2014/main" xmlns="" id="{F8D0E45C-5231-11EA-B5BA-A7405BBF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382486"/>
            <a:ext cx="3111273" cy="4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A9A9E3-8251-242D-725F-FB84336C0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21247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B6C2FA-9AB5-5C0B-4C88-2935405DE449}"/>
              </a:ext>
            </a:extLst>
          </p:cNvPr>
          <p:cNvSpPr txBox="1"/>
          <p:nvPr/>
        </p:nvSpPr>
        <p:spPr>
          <a:xfrm>
            <a:off x="2273563" y="601762"/>
            <a:ext cx="7913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xmlns="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xmlns="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681" y="2555214"/>
              <a:ext cx="6003331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Cung cấp thông tin về từ loại (danh từ, động từ, tính từ,...). Cung cấp cách sử dụng từ thông qua các ví dụ. Giúp hiểu nghĩa của từ.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B6C2FA-9AB5-5C0B-4C88-2935405DE449}"/>
              </a:ext>
            </a:extLst>
          </p:cNvPr>
          <p:cNvSpPr txBox="1"/>
          <p:nvPr/>
        </p:nvSpPr>
        <p:spPr>
          <a:xfrm>
            <a:off x="1251857" y="612648"/>
            <a:ext cx="109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bước sử dụng từ điển tra nghĩa từ?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8798EA-D95A-AC71-3BCA-67074EB740E0}"/>
              </a:ext>
            </a:extLst>
          </p:cNvPr>
          <p:cNvGrpSpPr/>
          <p:nvPr/>
        </p:nvGrpSpPr>
        <p:grpSpPr>
          <a:xfrm>
            <a:off x="1133491" y="1940706"/>
            <a:ext cx="727028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xmlns="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xmlns="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DB6F6D-6F1C-ABA8-D6E0-5BE5B3417E93}"/>
                </a:ext>
              </a:extLst>
            </p:cNvPr>
            <p:cNvSpPr txBox="1"/>
            <p:nvPr/>
          </p:nvSpPr>
          <p:spPr>
            <a:xfrm>
              <a:off x="1081410" y="2493958"/>
              <a:ext cx="6328694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Chọn từ điển phù hợp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Tìm mục từ bắt đầu bằng chữ cái đầu tiên của từ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Tìm từ cần tra nghĩa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Đọc nghĩa của từ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Đọc ví dụ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hi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ể</a:t>
              </a: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u thêm ý nghĩa và cách dùng từ.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59" y="1122363"/>
            <a:ext cx="10378083" cy="2387600"/>
          </a:xfrm>
        </p:spPr>
        <p:txBody>
          <a:bodyPr>
            <a:normAutofit/>
          </a:bodyPr>
          <a:lstStyle/>
          <a:p>
            <a:endParaRPr lang="vi-VN" sz="8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xmlns="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E9284A-9E38-C00C-6BE7-04D0B631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687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C79685-F69C-9334-74B1-640177B00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4" y="605506"/>
            <a:ext cx="1143099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FEF863-47D5-00A7-DFC7-4C267D1A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74" y="2296020"/>
            <a:ext cx="7942590" cy="2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từ điển tiếng Việt để tra cứu nghĩa của các từ chăm chỉ và kiên trì.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xmlns="" id="{5A5EAAD6-5A0C-4C71-8A3A-6985B509806F}"/>
              </a:ext>
            </a:extLst>
          </p:cNvPr>
          <p:cNvSpPr/>
          <p:nvPr/>
        </p:nvSpPr>
        <p:spPr>
          <a:xfrm>
            <a:off x="1269518" y="2263272"/>
            <a:ext cx="10073396" cy="12310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Chăm chỉ: </a:t>
            </a:r>
            <a:r>
              <a:rPr lang="vi-VN" sz="3200" dirty="0">
                <a:solidFill>
                  <a:srgbClr val="FF3399"/>
                </a:solidFill>
              </a:rPr>
              <a:t>chăm (có sự chú ý thường xuyên để làm công việc gì có ích một cách đều đặn). 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xmlns="" id="{3EDE6E04-A032-6CE5-25D7-2BB1FD3172AD}"/>
              </a:ext>
            </a:extLst>
          </p:cNvPr>
          <p:cNvSpPr/>
          <p:nvPr/>
        </p:nvSpPr>
        <p:spPr>
          <a:xfrm>
            <a:off x="1280404" y="3907015"/>
            <a:ext cx="10073396" cy="219987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Kiên trì: </a:t>
            </a:r>
            <a:r>
              <a:rPr lang="vi-VN" sz="3200" dirty="0">
                <a:solidFill>
                  <a:srgbClr val="FF3399"/>
                </a:solidFill>
              </a:rPr>
              <a:t>Giữ vững, không thay đổi ý chí, ý định  để làm việc gì đó đến cùng, mặc dù gặp nhiều khó khăn, trở lực. (Theo Từ điển tiếng Việt – Hoàng Phê chủ biên.) </a:t>
            </a:r>
          </a:p>
        </p:txBody>
      </p:sp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tên các cuốn từ điển dưới đây và trả lời câu hỏi.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CE788F-C5D3-58AB-32E8-B0D29C8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23" y="1653267"/>
            <a:ext cx="6181725" cy="22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9F4FF0-7786-897B-3E10-CDAB6D98B5CF}"/>
              </a:ext>
            </a:extLst>
          </p:cNvPr>
          <p:cNvSpPr txBox="1"/>
          <p:nvPr/>
        </p:nvSpPr>
        <p:spPr>
          <a:xfrm>
            <a:off x="707571" y="4016829"/>
            <a:ext cx="1095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Từ điển nào giúp em tìm được những từ đồng nghĩa với từ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chăm chỉ, kiên trì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Em sử dụng từ điển nào để tìm hiểu nghĩa của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 một biết mười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hoặc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thấy tai nghe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3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4F8194-DDB2-9792-A7F6-BA599657B09F}"/>
              </a:ext>
            </a:extLst>
          </p:cNvPr>
          <p:cNvGrpSpPr/>
          <p:nvPr/>
        </p:nvGrpSpPr>
        <p:grpSpPr>
          <a:xfrm rot="629981">
            <a:off x="676347" y="769676"/>
            <a:ext cx="71395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xmlns="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1009336"/>
              <a:ext cx="32784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/>
                <a:t>Từ điển từ đồng nghĩa tiếng Việt </a:t>
              </a:r>
              <a:r>
                <a:rPr lang="vi-VN" sz="2800" dirty="0"/>
                <a:t>giúp tìm được những từ đồng nghĩa với từ chăm chỉ, kiên trì. </a:t>
              </a:r>
              <a:endParaRPr lang="vi-VN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91B86-EB85-93D5-1412-0D7C47A0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838619"/>
            <a:ext cx="2710543" cy="32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4F8194-DDB2-9792-A7F6-BA599657B09F}"/>
              </a:ext>
            </a:extLst>
          </p:cNvPr>
          <p:cNvGrpSpPr/>
          <p:nvPr/>
        </p:nvGrpSpPr>
        <p:grpSpPr>
          <a:xfrm rot="629981">
            <a:off x="672294" y="813790"/>
            <a:ext cx="7623758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xmlns="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793892"/>
              <a:ext cx="32784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Sử dụng Từ điển thành ngữ và tục ngữ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để tìm hiểu nghĩa của thành ngữ học một biết mười hoặc thành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ngữ mắt thấy tai nghe.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0B3EF0-6852-D7B7-CFF9-29FE9A3A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86" y="3292774"/>
            <a:ext cx="2303008" cy="30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401</Words>
  <Application>Microsoft Office PowerPoint</Application>
  <PresentationFormat>Widescreen</PresentationFormat>
  <Paragraphs>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15</cp:revision>
  <dcterms:created xsi:type="dcterms:W3CDTF">2024-08-14T06:45:03Z</dcterms:created>
  <dcterms:modified xsi:type="dcterms:W3CDTF">2024-11-17T14:42:34Z</dcterms:modified>
</cp:coreProperties>
</file>