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21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5.gi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4308020" y="3069037"/>
            <a:ext cx="2584362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ĐỌC 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 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6958</TotalTime>
  <Words>163</Words>
  <Application>Microsoft Office PowerPoint</Application>
  <PresentationFormat>Custom</PresentationFormat>
  <Paragraphs>40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602</cp:revision>
  <dcterms:created xsi:type="dcterms:W3CDTF">2010-04-30T18:19:48Z</dcterms:created>
  <dcterms:modified xsi:type="dcterms:W3CDTF">2024-11-21T00:51:06Z</dcterms:modified>
</cp:coreProperties>
</file>