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30" r:id="rId2"/>
    <p:sldId id="493" r:id="rId3"/>
    <p:sldId id="480" r:id="rId4"/>
    <p:sldId id="483" r:id="rId5"/>
    <p:sldId id="520" r:id="rId6"/>
    <p:sldId id="515" r:id="rId7"/>
    <p:sldId id="514" r:id="rId8"/>
    <p:sldId id="521" r:id="rId9"/>
    <p:sldId id="516" r:id="rId10"/>
    <p:sldId id="517" r:id="rId11"/>
    <p:sldId id="518" r:id="rId12"/>
    <p:sldId id="519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" y="663380"/>
            <a:ext cx="11316986" cy="5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3" y="2146984"/>
            <a:ext cx="3470576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9379">
              <a:spcBef>
                <a:spcPct val="50000"/>
              </a:spcBef>
              <a:buNone/>
              <a:defRPr/>
            </a:pPr>
            <a:r>
              <a:rPr lang="en-US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291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91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711724" y="1727791"/>
            <a:ext cx="8043129" cy="505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740645">
              <a:defRPr/>
            </a:pPr>
            <a:r>
              <a:rPr lang="en-US" sz="324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24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205208" y="819966"/>
            <a:ext cx="6790642" cy="5909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0645">
              <a:defRPr/>
            </a:pPr>
            <a:r>
              <a:rPr lang="en-US" sz="324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24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282835" y="3866062"/>
            <a:ext cx="4366195" cy="534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740645">
              <a:defRPr/>
            </a:pPr>
            <a:endParaRPr lang="en-US" sz="145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229871" y="3886501"/>
            <a:ext cx="4472123" cy="49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0645">
              <a:defRPr/>
            </a:pPr>
            <a:r>
              <a:rPr lang="en-US" sz="2592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2884553" y="3080975"/>
            <a:ext cx="5431295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ĐỌC 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 SỐ 2- </a:t>
            </a: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NHAC</a:t>
            </a:r>
            <a:endParaRPr lang="en-US" sz="2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98" y="1196752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1" y="2886074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886074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924944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74" y="29178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2" y="29178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8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01" y="288607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6529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53" y="465293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6291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65293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82" y="46291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59" y="4654462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91" y="46862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54" y="468627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889077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166966" y="4635500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647902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080299" y="2814638"/>
            <a:ext cx="6302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870799" y="2814638"/>
            <a:ext cx="631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7934672" y="2814638"/>
            <a:ext cx="631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798791" y="4648200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7934672" y="4635500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359870" y="456247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6632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ambria" pitchFamily="18" charset="0"/>
              </a:rPr>
              <a:t>Bài hát: </a:t>
            </a: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54275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47688"/>
            <a:ext cx="10588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47688"/>
            <a:ext cx="10572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45847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ambria" pitchFamily="18" charset="0"/>
              </a:rPr>
              <a:t>Bài hát: </a:t>
            </a: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7142584" y="2828112"/>
            <a:ext cx="3368016" cy="1969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2"/>
          <a:stretch>
            <a:fillRect/>
          </a:stretch>
        </p:blipFill>
        <p:spPr bwMode="auto">
          <a:xfrm>
            <a:off x="2616200" y="1450975"/>
            <a:ext cx="539908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384425" y="2565400"/>
            <a:ext cx="61150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6" y="1412776"/>
            <a:ext cx="8785758" cy="39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448780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71613" y="2636838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9424</TotalTime>
  <Words>198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631</cp:revision>
  <dcterms:created xsi:type="dcterms:W3CDTF">2010-04-30T18:19:48Z</dcterms:created>
  <dcterms:modified xsi:type="dcterms:W3CDTF">2024-11-21T00:50:44Z</dcterms:modified>
</cp:coreProperties>
</file>