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626" r:id="rId2"/>
    <p:sldId id="543" r:id="rId3"/>
    <p:sldId id="563" r:id="rId4"/>
    <p:sldId id="595" r:id="rId5"/>
    <p:sldId id="607" r:id="rId6"/>
    <p:sldId id="609" r:id="rId7"/>
    <p:sldId id="614" r:id="rId8"/>
    <p:sldId id="616" r:id="rId9"/>
    <p:sldId id="618" r:id="rId10"/>
    <p:sldId id="620" r:id="rId11"/>
    <p:sldId id="621" r:id="rId12"/>
    <p:sldId id="57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4660"/>
  </p:normalViewPr>
  <p:slideViewPr>
    <p:cSldViewPr>
      <p:cViewPr varScale="1">
        <p:scale>
          <a:sx n="64" d="100"/>
          <a:sy n="64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4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xmlns="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8" y="356089"/>
            <a:ext cx="12574429" cy="662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347" y="2004538"/>
            <a:ext cx="385619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1532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324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24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2F9338-D924-9DF3-B24A-0641939B5832}"/>
              </a:ext>
            </a:extLst>
          </p:cNvPr>
          <p:cNvSpPr/>
          <p:nvPr/>
        </p:nvSpPr>
        <p:spPr>
          <a:xfrm>
            <a:off x="1901915" y="1538767"/>
            <a:ext cx="8936810" cy="561784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822939"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 THĂM LỚP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77CD91-AEEB-82A6-D860-A29B882A3C85}"/>
              </a:ext>
            </a:extLst>
          </p:cNvPr>
          <p:cNvSpPr/>
          <p:nvPr/>
        </p:nvSpPr>
        <p:spPr>
          <a:xfrm>
            <a:off x="2458799" y="530073"/>
            <a:ext cx="75280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822939">
              <a:defRPr/>
            </a:pPr>
            <a:r>
              <a:rPr lang="en-US" sz="360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62E49BC-7C9F-2F6F-420A-3CD04BBC77AA}"/>
              </a:ext>
            </a:extLst>
          </p:cNvPr>
          <p:cNvSpPr/>
          <p:nvPr/>
        </p:nvSpPr>
        <p:spPr>
          <a:xfrm>
            <a:off x="3647594" y="3914624"/>
            <a:ext cx="4851328" cy="5943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defTabSz="822939">
              <a:defRPr/>
            </a:pPr>
            <a:endParaRPr lang="en-US" sz="162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3C87BB-2CE5-4E12-E847-EB91AAE40464}"/>
              </a:ext>
            </a:extLst>
          </p:cNvPr>
          <p:cNvSpPr/>
          <p:nvPr/>
        </p:nvSpPr>
        <p:spPr>
          <a:xfrm>
            <a:off x="3600337" y="3937334"/>
            <a:ext cx="4945842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22939">
              <a:defRPr/>
            </a:pPr>
            <a:r>
              <a:rPr lang="en-US" sz="288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NGUYỄN CHÍ CÔNG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D2E2D9F-4DA8-9A64-EAD9-7D7D323A3105}"/>
              </a:ext>
            </a:extLst>
          </p:cNvPr>
          <p:cNvSpPr/>
          <p:nvPr/>
        </p:nvSpPr>
        <p:spPr>
          <a:xfrm>
            <a:off x="3269663" y="3029041"/>
            <a:ext cx="620131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HÁT: NẾU EM LÀ- NGHE NHẠC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5020" y="4004289"/>
            <a:ext cx="10066322" cy="1776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717032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09740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VẬN ĐỘNG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2296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9D894A-35D2-0F49-0CD2-424D6AA53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816B9C-80B0-B96E-E4B9-62637F7FA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9" y="328073"/>
            <a:ext cx="11314865" cy="2849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212976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192" y="2153053"/>
            <a:ext cx="1728192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16" y="3213689"/>
            <a:ext cx="1923642" cy="11494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7808" y="3822500"/>
            <a:ext cx="3096344" cy="7226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2" y="4537222"/>
            <a:ext cx="2061949" cy="8556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3632" y="5107451"/>
            <a:ext cx="6264696" cy="9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8502" y="1480229"/>
            <a:ext cx="639861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600" b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Trò chơi: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DC6D6F-E0DD-119D-DFEB-C70462486B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185"/>
          <a:stretch/>
        </p:blipFill>
        <p:spPr>
          <a:xfrm>
            <a:off x="26679" y="3429000"/>
            <a:ext cx="4104456" cy="2881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1224" y="2595514"/>
            <a:ext cx="7105375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HS nghe nhạc và chuyền hoa, nhạc vừa dứt hoa trong tay bạn nào bạn đó sẽ lên tặng hoa và gửi lời chúc đến giáo viên nhân dịp 20/11.</a:t>
            </a:r>
            <a:endParaRPr lang="en-US" sz="320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4149" y="3777512"/>
            <a:ext cx="4752528" cy="1109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093" y="4906118"/>
            <a:ext cx="5885847" cy="657934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4115" y="404665"/>
            <a:ext cx="2669557" cy="8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942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2766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VẬN ĐỘNG CƠ THỂ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498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HÁT DIỄN XƯỚNG – HÒA GIỌNG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2962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220868"/>
            <a:ext cx="2471564" cy="1025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9813" y="4044417"/>
            <a:ext cx="6872373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0136" y="5017583"/>
            <a:ext cx="3844853" cy="83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67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GÕ ĐỆM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6280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8466</TotalTime>
  <Words>154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 nes New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687</cp:revision>
  <dcterms:created xsi:type="dcterms:W3CDTF">2010-04-30T18:19:48Z</dcterms:created>
  <dcterms:modified xsi:type="dcterms:W3CDTF">2024-11-21T07:19:36Z</dcterms:modified>
</cp:coreProperties>
</file>