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</p:sldMasterIdLst>
  <p:notesMasterIdLst>
    <p:notesMasterId r:id="rId11"/>
  </p:notesMasterIdLst>
  <p:sldIdLst>
    <p:sldId id="276" r:id="rId4"/>
    <p:sldId id="271" r:id="rId5"/>
    <p:sldId id="257" r:id="rId6"/>
    <p:sldId id="258" r:id="rId7"/>
    <p:sldId id="272" r:id="rId8"/>
    <p:sldId id="259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2024/11/9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26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83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6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593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648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9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833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66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9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40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27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7CB7-5F54-4807-B881-CC163DA427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4B7B-9A41-4650-9A2E-93ED7D247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301677" y="3118844"/>
            <a:ext cx="454064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chemeClr val="bg1"/>
                </a:solidFill>
              </a:rPr>
              <a:t>TIẾNG 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VIỆT</a:t>
            </a:r>
          </a:p>
          <a:p>
            <a:pPr algn="ctr" defTabSz="1216660">
              <a:defRPr/>
            </a:pPr>
            <a:r>
              <a:rPr lang="en-US" altLang="zh-CN" sz="3300" b="1" dirty="0" smtClean="0">
                <a:solidFill>
                  <a:schemeClr val="bg1"/>
                </a:solidFill>
              </a:rPr>
              <a:t> </a:t>
            </a:r>
            <a:r>
              <a:rPr lang="en-US" altLang="zh-CN" sz="3300" b="1" dirty="0" err="1" smtClean="0">
                <a:solidFill>
                  <a:schemeClr val="bg1"/>
                </a:solidFill>
              </a:rPr>
              <a:t>Lớp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 1B</a:t>
            </a:r>
            <a:endParaRPr lang="zh-CN" altLang="en-US" sz="3300" b="1" dirty="0">
              <a:solidFill>
                <a:schemeClr val="bg1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120707" y="5436408"/>
            <a:ext cx="5131201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Thắm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1913777" y="408373"/>
            <a:ext cx="5630537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QUỐC TUẤN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142999" y="1752600"/>
            <a:ext cx="6789151" cy="4474073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wedge/>
      </p:transition>
    </mc:Choice>
    <mc:Fallback xmlns="">
      <p:transition spd="slow" advClick="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40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3192145"/>
            <a:ext cx="72390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1568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vô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số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chín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ngon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vội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gọi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chồn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quay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no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nê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5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Voi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vòi</a:t>
            </a:r>
            <a:r>
              <a:rPr lang="en-US" sz="7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 smtClean="0">
                <a:latin typeface="Times New Roman" panose="02020603050405020304" charset="0"/>
                <a:cs typeface="Times New Roman" panose="02020603050405020304" charset="0"/>
              </a:rPr>
              <a:t>dài</a:t>
            </a:r>
            <a:endParaRPr lang="en-US" sz="7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755"/>
            <a:ext cx="9144000" cy="679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259330" y="2269490"/>
            <a:ext cx="40271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786063" y="2669486"/>
            <a:ext cx="3500437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83</Words>
  <Application>Microsoft Office PowerPoint</Application>
  <PresentationFormat>On-screen Show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AvantGarde</vt:lpstr>
      <vt:lpstr>Calibri</vt:lpstr>
      <vt:lpstr>Chivo</vt:lpstr>
      <vt:lpstr>Chivo Light</vt:lpstr>
      <vt:lpstr>Shadows Into Light Two</vt:lpstr>
      <vt:lpstr>Tahoma</vt:lpstr>
      <vt:lpstr>Times New Roman</vt:lpstr>
      <vt:lpstr>Wingdings</vt:lpstr>
      <vt:lpstr>Office Theme</vt:lpstr>
      <vt:lpstr>Aumerle template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12</cp:revision>
  <dcterms:created xsi:type="dcterms:W3CDTF">2020-08-12T11:52:00Z</dcterms:created>
  <dcterms:modified xsi:type="dcterms:W3CDTF">2024-11-09T14:36:04Z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