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5" r:id="rId2"/>
    <p:sldMasterId id="2147483754" r:id="rId3"/>
  </p:sldMasterIdLst>
  <p:notesMasterIdLst>
    <p:notesMasterId r:id="rId24"/>
  </p:notesMasterIdLst>
  <p:sldIdLst>
    <p:sldId id="258" r:id="rId4"/>
    <p:sldId id="2007577121" r:id="rId5"/>
    <p:sldId id="259" r:id="rId6"/>
    <p:sldId id="266" r:id="rId7"/>
    <p:sldId id="267" r:id="rId8"/>
    <p:sldId id="282" r:id="rId9"/>
    <p:sldId id="278" r:id="rId10"/>
    <p:sldId id="276" r:id="rId11"/>
    <p:sldId id="283" r:id="rId12"/>
    <p:sldId id="2007577123" r:id="rId13"/>
    <p:sldId id="277" r:id="rId14"/>
    <p:sldId id="2007577124" r:id="rId15"/>
    <p:sldId id="2007577125" r:id="rId16"/>
    <p:sldId id="2007577128" r:id="rId17"/>
    <p:sldId id="2007577126" r:id="rId18"/>
    <p:sldId id="2007577127" r:id="rId19"/>
    <p:sldId id="2007577130" r:id="rId20"/>
    <p:sldId id="2007577129" r:id="rId21"/>
    <p:sldId id="289" r:id="rId22"/>
    <p:sldId id="29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72" d="100"/>
          <a:sy n="72" d="100"/>
        </p:scale>
        <p:origin x="8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a:t>
            </a:fld>
            <a:endParaRPr lang="en-US"/>
          </a:p>
        </p:txBody>
      </p:sp>
    </p:spTree>
    <p:extLst>
      <p:ext uri="{BB962C8B-B14F-4D97-AF65-F5344CB8AC3E}">
        <p14:creationId xmlns:p14="http://schemas.microsoft.com/office/powerpoint/2010/main" val="119288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10</a:t>
            </a:fld>
            <a:endParaRPr lang="en-US"/>
          </a:p>
        </p:txBody>
      </p:sp>
    </p:spTree>
    <p:extLst>
      <p:ext uri="{BB962C8B-B14F-4D97-AF65-F5344CB8AC3E}">
        <p14:creationId xmlns:p14="http://schemas.microsoft.com/office/powerpoint/2010/main" val="237186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11</a:t>
            </a:fld>
            <a:endParaRPr lang="en-US"/>
          </a:p>
        </p:txBody>
      </p:sp>
    </p:spTree>
    <p:extLst>
      <p:ext uri="{BB962C8B-B14F-4D97-AF65-F5344CB8AC3E}">
        <p14:creationId xmlns:p14="http://schemas.microsoft.com/office/powerpoint/2010/main" val="119439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12</a:t>
            </a:fld>
            <a:endParaRPr lang="en-US"/>
          </a:p>
        </p:txBody>
      </p:sp>
    </p:spTree>
    <p:extLst>
      <p:ext uri="{BB962C8B-B14F-4D97-AF65-F5344CB8AC3E}">
        <p14:creationId xmlns:p14="http://schemas.microsoft.com/office/powerpoint/2010/main" val="383500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13</a:t>
            </a:fld>
            <a:endParaRPr lang="en-US"/>
          </a:p>
        </p:txBody>
      </p:sp>
    </p:spTree>
    <p:extLst>
      <p:ext uri="{BB962C8B-B14F-4D97-AF65-F5344CB8AC3E}">
        <p14:creationId xmlns:p14="http://schemas.microsoft.com/office/powerpoint/2010/main" val="364478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14</a:t>
            </a:fld>
            <a:endParaRPr lang="en-US"/>
          </a:p>
        </p:txBody>
      </p:sp>
    </p:spTree>
    <p:extLst>
      <p:ext uri="{BB962C8B-B14F-4D97-AF65-F5344CB8AC3E}">
        <p14:creationId xmlns:p14="http://schemas.microsoft.com/office/powerpoint/2010/main" val="334090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15</a:t>
            </a:fld>
            <a:endParaRPr lang="en-US"/>
          </a:p>
        </p:txBody>
      </p:sp>
    </p:spTree>
    <p:extLst>
      <p:ext uri="{BB962C8B-B14F-4D97-AF65-F5344CB8AC3E}">
        <p14:creationId xmlns:p14="http://schemas.microsoft.com/office/powerpoint/2010/main" val="3841484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16</a:t>
            </a:fld>
            <a:endParaRPr lang="en-US"/>
          </a:p>
        </p:txBody>
      </p:sp>
    </p:spTree>
    <p:extLst>
      <p:ext uri="{BB962C8B-B14F-4D97-AF65-F5344CB8AC3E}">
        <p14:creationId xmlns:p14="http://schemas.microsoft.com/office/powerpoint/2010/main" val="367727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17</a:t>
            </a:fld>
            <a:endParaRPr lang="en-US"/>
          </a:p>
        </p:txBody>
      </p:sp>
    </p:spTree>
    <p:extLst>
      <p:ext uri="{BB962C8B-B14F-4D97-AF65-F5344CB8AC3E}">
        <p14:creationId xmlns:p14="http://schemas.microsoft.com/office/powerpoint/2010/main" val="286779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18</a:t>
            </a:fld>
            <a:endParaRPr lang="en-US"/>
          </a:p>
        </p:txBody>
      </p:sp>
    </p:spTree>
    <p:extLst>
      <p:ext uri="{BB962C8B-B14F-4D97-AF65-F5344CB8AC3E}">
        <p14:creationId xmlns:p14="http://schemas.microsoft.com/office/powerpoint/2010/main" val="3799215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19</a:t>
            </a:fld>
            <a:endParaRPr lang="en-US"/>
          </a:p>
        </p:txBody>
      </p:sp>
    </p:spTree>
    <p:extLst>
      <p:ext uri="{BB962C8B-B14F-4D97-AF65-F5344CB8AC3E}">
        <p14:creationId xmlns:p14="http://schemas.microsoft.com/office/powerpoint/2010/main" val="362696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2</a:t>
            </a:fld>
            <a:endParaRPr lang="en-US"/>
          </a:p>
        </p:txBody>
      </p:sp>
    </p:spTree>
    <p:extLst>
      <p:ext uri="{BB962C8B-B14F-4D97-AF65-F5344CB8AC3E}">
        <p14:creationId xmlns:p14="http://schemas.microsoft.com/office/powerpoint/2010/main" val="588474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20</a:t>
            </a:fld>
            <a:endParaRPr lang="en-US"/>
          </a:p>
        </p:txBody>
      </p:sp>
    </p:spTree>
    <p:extLst>
      <p:ext uri="{BB962C8B-B14F-4D97-AF65-F5344CB8AC3E}">
        <p14:creationId xmlns:p14="http://schemas.microsoft.com/office/powerpoint/2010/main" val="348233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3</a:t>
            </a:fld>
            <a:endParaRPr lang="en-US"/>
          </a:p>
        </p:txBody>
      </p:sp>
    </p:spTree>
    <p:extLst>
      <p:ext uri="{BB962C8B-B14F-4D97-AF65-F5344CB8AC3E}">
        <p14:creationId xmlns:p14="http://schemas.microsoft.com/office/powerpoint/2010/main" val="379654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4</a:t>
            </a:fld>
            <a:endParaRPr lang="en-US"/>
          </a:p>
        </p:txBody>
      </p:sp>
    </p:spTree>
    <p:extLst>
      <p:ext uri="{BB962C8B-B14F-4D97-AF65-F5344CB8AC3E}">
        <p14:creationId xmlns:p14="http://schemas.microsoft.com/office/powerpoint/2010/main" val="229759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5</a:t>
            </a:fld>
            <a:endParaRPr lang="en-US"/>
          </a:p>
        </p:txBody>
      </p:sp>
    </p:spTree>
    <p:extLst>
      <p:ext uri="{BB962C8B-B14F-4D97-AF65-F5344CB8AC3E}">
        <p14:creationId xmlns:p14="http://schemas.microsoft.com/office/powerpoint/2010/main" val="164650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6</a:t>
            </a:fld>
            <a:endParaRPr lang="en-US"/>
          </a:p>
        </p:txBody>
      </p:sp>
    </p:spTree>
    <p:extLst>
      <p:ext uri="{BB962C8B-B14F-4D97-AF65-F5344CB8AC3E}">
        <p14:creationId xmlns:p14="http://schemas.microsoft.com/office/powerpoint/2010/main" val="243845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7</a:t>
            </a:fld>
            <a:endParaRPr lang="en-US"/>
          </a:p>
        </p:txBody>
      </p:sp>
    </p:spTree>
    <p:extLst>
      <p:ext uri="{BB962C8B-B14F-4D97-AF65-F5344CB8AC3E}">
        <p14:creationId xmlns:p14="http://schemas.microsoft.com/office/powerpoint/2010/main" val="165112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8</a:t>
            </a:fld>
            <a:endParaRPr lang="en-US"/>
          </a:p>
        </p:txBody>
      </p:sp>
    </p:spTree>
    <p:extLst>
      <p:ext uri="{BB962C8B-B14F-4D97-AF65-F5344CB8AC3E}">
        <p14:creationId xmlns:p14="http://schemas.microsoft.com/office/powerpoint/2010/main" val="283532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5B9811-9642-44C8-BC50-8BEF0CD30B1F}" type="slidenum">
              <a:rPr lang="en-US" smtClean="0"/>
              <a:t>9</a:t>
            </a:fld>
            <a:endParaRPr lang="en-US"/>
          </a:p>
        </p:txBody>
      </p:sp>
    </p:spTree>
    <p:extLst>
      <p:ext uri="{BB962C8B-B14F-4D97-AF65-F5344CB8AC3E}">
        <p14:creationId xmlns:p14="http://schemas.microsoft.com/office/powerpoint/2010/main" val="172101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5794-CADB-98B7-F280-E61605A28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6D698C-A1B9-74A5-F351-A5D6A856C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31C5E25-DDEC-51E0-6F75-1CD76D1F5C76}"/>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5" name="Footer Placeholder 4">
            <a:extLst>
              <a:ext uri="{FF2B5EF4-FFF2-40B4-BE49-F238E27FC236}">
                <a16:creationId xmlns:a16="http://schemas.microsoft.com/office/drawing/2014/main" id="{6FFC3CF4-4AA9-607C-79B9-E315F67CEF2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27FAC1-BC86-D0F8-E06C-7BF272CF40E2}"/>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78178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3A4B-4F1B-4846-A022-587DE8B7083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47B27AA-A490-F918-243F-A3B4044BD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FFD180-2426-7C83-CFDC-4606B86C9B38}"/>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5" name="Footer Placeholder 4">
            <a:extLst>
              <a:ext uri="{FF2B5EF4-FFF2-40B4-BE49-F238E27FC236}">
                <a16:creationId xmlns:a16="http://schemas.microsoft.com/office/drawing/2014/main" id="{F96A864F-8A1C-955E-512B-61EE8A8D5B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DF9C72B-CD95-7237-07DE-E3DB03266116}"/>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49634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04C3-9BBC-39BF-9991-F68DD4CEE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E097194-E996-5B10-AFF0-3B50E91085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A8D6E-C50E-CD04-754C-3621AB83A213}"/>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5" name="Footer Placeholder 4">
            <a:extLst>
              <a:ext uri="{FF2B5EF4-FFF2-40B4-BE49-F238E27FC236}">
                <a16:creationId xmlns:a16="http://schemas.microsoft.com/office/drawing/2014/main" id="{7E33D297-C29F-2DF4-5C88-5E6B9177A2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A9A974E-D615-29E9-89C2-FD7055ACD840}"/>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12379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9945-C613-EE74-1E95-A1B8706253D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B284065-8340-E30F-0E56-A8227EA41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65FEAE9-FEA2-70D0-DCD0-2970F3FE8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F7F132B-48C7-82F9-83DE-81C9181FD6F9}"/>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6" name="Footer Placeholder 5">
            <a:extLst>
              <a:ext uri="{FF2B5EF4-FFF2-40B4-BE49-F238E27FC236}">
                <a16:creationId xmlns:a16="http://schemas.microsoft.com/office/drawing/2014/main" id="{CF227A6E-ACB2-D140-9A71-D8F149523E0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DAE76C-EEB4-988F-BD1C-10B002CE505D}"/>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85734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F710C-8755-F4F3-2052-54192751B67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CA9BD6F-CC07-D84D-0B2C-1A499DFDD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75DD52-4EF8-CCE7-391E-D5790AC05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4ABDF55-394E-2C0C-FB56-088060AF6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06FF8-A2C4-56E9-9621-D3392658A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84E0528-A1A9-03D9-C137-1F0391A966D3}"/>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8" name="Footer Placeholder 7">
            <a:extLst>
              <a:ext uri="{FF2B5EF4-FFF2-40B4-BE49-F238E27FC236}">
                <a16:creationId xmlns:a16="http://schemas.microsoft.com/office/drawing/2014/main" id="{3CAFC97A-7FA7-126C-7B27-F57AD41A690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2E0C615-F6BD-CE7E-F4D5-D11B913B2B70}"/>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89435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E523-8DFD-BE73-F576-5345A3F0E1E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90F0D37-6BB6-917E-1583-5E2FF800127D}"/>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4" name="Footer Placeholder 3">
            <a:extLst>
              <a:ext uri="{FF2B5EF4-FFF2-40B4-BE49-F238E27FC236}">
                <a16:creationId xmlns:a16="http://schemas.microsoft.com/office/drawing/2014/main" id="{59D17970-94AD-EE99-BEF7-60C8FCE232A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07B569-FF02-BDAB-F4F1-1C96E819B433}"/>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70597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5DF74-C4DD-0AAE-85A9-A994A23D7636}"/>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3" name="Footer Placeholder 2">
            <a:extLst>
              <a:ext uri="{FF2B5EF4-FFF2-40B4-BE49-F238E27FC236}">
                <a16:creationId xmlns:a16="http://schemas.microsoft.com/office/drawing/2014/main" id="{997CCDAB-34DB-B2F0-6C62-C864EC40C05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F97093-6487-D630-9347-7BA2EDDBCA9D}"/>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35256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DFF8-6530-268B-4714-6CA98FD00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FE06FCA-56AB-954A-73CA-DEC104FDF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E00F039-4573-9391-CCD1-DE28E54DA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B6BF8-B190-4FF1-5C36-9C5D91785D07}"/>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6" name="Footer Placeholder 5">
            <a:extLst>
              <a:ext uri="{FF2B5EF4-FFF2-40B4-BE49-F238E27FC236}">
                <a16:creationId xmlns:a16="http://schemas.microsoft.com/office/drawing/2014/main" id="{22F2EEA0-533F-D41C-6928-F8E78474CC6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2A9D519-DD58-DD82-10A5-9BCA1C9E3E39}"/>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03561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992B-E24A-0164-7B62-43DA94D91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CA833C6-9F63-4EED-2CDC-FD23C0431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057EB9-D872-15DC-2E54-31CA838D0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FC5E4-C932-14F7-1AF9-0DF2F6BD1515}"/>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6" name="Footer Placeholder 5">
            <a:extLst>
              <a:ext uri="{FF2B5EF4-FFF2-40B4-BE49-F238E27FC236}">
                <a16:creationId xmlns:a16="http://schemas.microsoft.com/office/drawing/2014/main" id="{407EB223-0F3D-3F55-7019-36A4874D51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3D0EFAB-D0A7-48FB-204C-234CD1025CD5}"/>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282584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D28-6BB3-3249-1902-419E52C6E6F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0C0EB6-1C6E-E4D6-1E97-36088CE84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E5420E3-4AC4-E175-1BA3-89B08FAF1C94}"/>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5" name="Footer Placeholder 4">
            <a:extLst>
              <a:ext uri="{FF2B5EF4-FFF2-40B4-BE49-F238E27FC236}">
                <a16:creationId xmlns:a16="http://schemas.microsoft.com/office/drawing/2014/main" id="{99B5DC6A-B52E-FFF7-2097-E881B12F16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87DD12-6FB1-8FCD-D986-90B722482B1F}"/>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451350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132C12-7CF6-86FB-AFB7-5EBEF00A29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F650C85-EEAB-C858-CE7F-C1DF8A8E06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35F409B-37E1-42DC-06E4-770F42375E7E}"/>
              </a:ext>
            </a:extLst>
          </p:cNvPr>
          <p:cNvSpPr>
            <a:spLocks noGrp="1"/>
          </p:cNvSpPr>
          <p:nvPr>
            <p:ph type="dt" sz="half" idx="10"/>
          </p:nvPr>
        </p:nvSpPr>
        <p:spPr/>
        <p:txBody>
          <a:bodyPr/>
          <a:lstStyle/>
          <a:p>
            <a:fld id="{9355574B-E672-4B85-A1A9-30185C7149FA}" type="datetimeFigureOut">
              <a:rPr lang="vi-VN" smtClean="0"/>
              <a:t>25/11/2024</a:t>
            </a:fld>
            <a:endParaRPr lang="vi-VN"/>
          </a:p>
        </p:txBody>
      </p:sp>
      <p:sp>
        <p:nvSpPr>
          <p:cNvPr id="5" name="Footer Placeholder 4">
            <a:extLst>
              <a:ext uri="{FF2B5EF4-FFF2-40B4-BE49-F238E27FC236}">
                <a16:creationId xmlns:a16="http://schemas.microsoft.com/office/drawing/2014/main" id="{604C64CC-C45B-9E92-4F09-03F992A105D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193A75D-2877-E4B2-B652-F4276CA31A1A}"/>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51316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2024/11/25</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id="{1D0A907D-C2B3-7F15-A430-BC1749BFB9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92898" y="142777"/>
            <a:ext cx="1478633" cy="1478633"/>
          </a:xfrm>
          <a:prstGeom prst="rect">
            <a:avLst/>
          </a:prstGeom>
        </p:spPr>
      </p:pic>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2024/11/25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F00631-D5F8-CE2D-F634-167FD1C2A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17B04D7-2866-30D3-9392-3F3468028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id="{C3F6CCBE-A667-110B-10E1-6EB473B08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5574B-E672-4B85-A1A9-30185C7149FA}" type="datetimeFigureOut">
              <a:rPr lang="vi-VN" smtClean="0"/>
              <a:t>25/11/2024</a:t>
            </a:fld>
            <a:endParaRPr lang="vi-VN"/>
          </a:p>
        </p:txBody>
      </p:sp>
      <p:sp>
        <p:nvSpPr>
          <p:cNvPr id="5" name="Footer Placeholder 4">
            <a:extLst>
              <a:ext uri="{FF2B5EF4-FFF2-40B4-BE49-F238E27FC236}">
                <a16:creationId xmlns:a16="http://schemas.microsoft.com/office/drawing/2014/main" id="{0C22CBC5-E949-AC52-AFF2-8691E8BF9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B568A2-F651-3C48-D438-DD04AB209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F39E2-0F44-440B-B3DF-398E9F65A1DD}" type="slidenum">
              <a:rPr lang="vi-VN" smtClean="0"/>
              <a:t>‹#›</a:t>
            </a:fld>
            <a:endParaRPr lang="vi-VN"/>
          </a:p>
        </p:txBody>
      </p:sp>
      <p:pic>
        <p:nvPicPr>
          <p:cNvPr id="9" name="Picture 8" descr="A round pink label with white text and a black background&#10;&#10;Description automatically generated">
            <a:extLst>
              <a:ext uri="{FF2B5EF4-FFF2-40B4-BE49-F238E27FC236}">
                <a16:creationId xmlns:a16="http://schemas.microsoft.com/office/drawing/2014/main" id="{6A7CFAF1-F942-A095-FE86-BBBC38E2D4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3" y="0"/>
            <a:ext cx="1728282" cy="1728282"/>
          </a:xfrm>
          <a:prstGeom prst="rect">
            <a:avLst/>
          </a:prstGeom>
        </p:spPr>
      </p:pic>
    </p:spTree>
    <p:extLst>
      <p:ext uri="{BB962C8B-B14F-4D97-AF65-F5344CB8AC3E}">
        <p14:creationId xmlns:p14="http://schemas.microsoft.com/office/powerpoint/2010/main" val="22720058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15.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1.xml"/><Relationship Id="rId7" Type="http://schemas.microsoft.com/office/2007/relationships/hdphoto" Target="../media/hdphoto4.wdp"/><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5.wdp"/><Relationship Id="rId2" Type="http://schemas.openxmlformats.org/officeDocument/2006/relationships/slideLayout" Target="../slideLayouts/slideLayout15.xml"/><Relationship Id="rId1" Type="http://schemas.openxmlformats.org/officeDocument/2006/relationships/tags" Target="../tags/tag13.xml"/><Relationship Id="rId6" Type="http://schemas.openxmlformats.org/officeDocument/2006/relationships/image" Target="../media/image32.png"/><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microsoft.com/office/2007/relationships/hdphoto" Target="../media/hdphoto6.wdp"/><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5.xml"/><Relationship Id="rId7" Type="http://schemas.microsoft.com/office/2007/relationships/hdphoto" Target="../media/hdphoto7.wdp"/><Relationship Id="rId2" Type="http://schemas.openxmlformats.org/officeDocument/2006/relationships/slideLayout" Target="../slideLayouts/slideLayout15.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audio" Target="../media/audio1.wav"/><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8.xml"/><Relationship Id="rId6" Type="http://schemas.microsoft.com/office/2007/relationships/hdphoto" Target="../media/hdphoto8.wdp"/><Relationship Id="rId5" Type="http://schemas.openxmlformats.org/officeDocument/2006/relationships/image" Target="../media/image35.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notesSlide" Target="../notesSlides/notesSlide18.xml"/><Relationship Id="rId7" Type="http://schemas.openxmlformats.org/officeDocument/2006/relationships/image" Target="../media/image36.png"/><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wav"/><Relationship Id="rId9"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8.png"/><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3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1.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media1.mp3"/><Relationship Id="rId7" Type="http://schemas.openxmlformats.org/officeDocument/2006/relationships/image" Target="../media/image12.jpeg"/><Relationship Id="rId2" Type="http://schemas.microsoft.com/office/2007/relationships/media" Target="../media/media1.mp3"/><Relationship Id="rId1" Type="http://schemas.openxmlformats.org/officeDocument/2006/relationships/tags" Target="../tags/tag5.xml"/><Relationship Id="rId6" Type="http://schemas.openxmlformats.org/officeDocument/2006/relationships/audio" Target="../media/audio1.wav"/><Relationship Id="rId5" Type="http://schemas.openxmlformats.org/officeDocument/2006/relationships/notesSlide" Target="../notesSlides/notesSlide4.xml"/><Relationship Id="rId10" Type="http://schemas.openxmlformats.org/officeDocument/2006/relationships/audio" Target="../media/audio1.wav"/><Relationship Id="rId4" Type="http://schemas.openxmlformats.org/officeDocument/2006/relationships/slideLayout" Target="../slideLayouts/slideLayout15.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image" Target="../media/image20.emf"/><Relationship Id="rId12"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5.png"/><Relationship Id="rId11" Type="http://schemas.openxmlformats.org/officeDocument/2006/relationships/image" Target="../media/image24.emf"/><Relationship Id="rId5" Type="http://schemas.openxmlformats.org/officeDocument/2006/relationships/image" Target="../media/image19.png"/><Relationship Id="rId10" Type="http://schemas.openxmlformats.org/officeDocument/2006/relationships/image" Target="../media/image23.emf"/><Relationship Id="rId4" Type="http://schemas.openxmlformats.org/officeDocument/2006/relationships/audio" Target="../media/audio1.wav"/><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4"/>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7210B5-59FA-D1E8-77A9-5D51DF4BDDFD}"/>
              </a:ext>
            </a:extLst>
          </p:cNvPr>
          <p:cNvPicPr>
            <a:picLocks noChangeAspect="1"/>
          </p:cNvPicPr>
          <p:nvPr/>
        </p:nvPicPr>
        <p:blipFill>
          <a:blip r:embed="rId5"/>
          <a:stretch>
            <a:fillRect/>
          </a:stretch>
        </p:blipFill>
        <p:spPr>
          <a:xfrm>
            <a:off x="4038435" y="1050666"/>
            <a:ext cx="3810330" cy="3042168"/>
          </a:xfrm>
          <a:prstGeom prst="rect">
            <a:avLst/>
          </a:prstGeom>
        </p:spPr>
      </p:pic>
    </p:spTree>
    <p:custDataLst>
      <p:tags r:id="rId1"/>
    </p:custDataLst>
    <p:extLst>
      <p:ext uri="{BB962C8B-B14F-4D97-AF65-F5344CB8AC3E}">
        <p14:creationId xmlns:p14="http://schemas.microsoft.com/office/powerpoint/2010/main" val="13391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FE9C1903-2AC6-D1E8-58F7-8418302378F6}"/>
              </a:ext>
            </a:extLst>
          </p:cNvPr>
          <p:cNvSpPr/>
          <p:nvPr/>
        </p:nvSpPr>
        <p:spPr>
          <a:xfrm>
            <a:off x="799591" y="552383"/>
            <a:ext cx="593956"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F9FE720-0080-11A2-EC43-3E0D2ABD00B7}"/>
              </a:ext>
            </a:extLst>
          </p:cNvPr>
          <p:cNvSpPr txBox="1"/>
          <p:nvPr/>
        </p:nvSpPr>
        <p:spPr>
          <a:xfrm>
            <a:off x="1393547" y="545689"/>
            <a:ext cx="61895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a:cs typeface="+mn-cs"/>
              </a:rPr>
              <a:t>Con tàu nào ghi kết quả đúng?</a:t>
            </a:r>
          </a:p>
        </p:txBody>
      </p:sp>
      <p:pic>
        <p:nvPicPr>
          <p:cNvPr id="6" name="Picture 5">
            <a:extLst>
              <a:ext uri="{FF2B5EF4-FFF2-40B4-BE49-F238E27FC236}">
                <a16:creationId xmlns:a16="http://schemas.microsoft.com/office/drawing/2014/main" id="{985B3E47-A73F-EAC3-43EA-2D1E35ADB5E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197812" y="2851908"/>
            <a:ext cx="6460725" cy="2326928"/>
          </a:xfrm>
          <a:prstGeom prst="rect">
            <a:avLst/>
          </a:prstGeom>
        </p:spPr>
      </p:pic>
      <p:sp>
        <p:nvSpPr>
          <p:cNvPr id="7" name="Rectangle 6">
            <a:extLst>
              <a:ext uri="{FF2B5EF4-FFF2-40B4-BE49-F238E27FC236}">
                <a16:creationId xmlns:a16="http://schemas.microsoft.com/office/drawing/2014/main" id="{72A5B4FC-7F3E-C366-4F33-8177AC3A8489}"/>
              </a:ext>
            </a:extLst>
          </p:cNvPr>
          <p:cNvSpPr/>
          <p:nvPr/>
        </p:nvSpPr>
        <p:spPr>
          <a:xfrm>
            <a:off x="8141015" y="2239441"/>
            <a:ext cx="2398413"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65 + 5 =         </a:t>
            </a:r>
          </a:p>
        </p:txBody>
      </p:sp>
      <p:sp>
        <p:nvSpPr>
          <p:cNvPr id="8" name="Rectangle 7">
            <a:extLst>
              <a:ext uri="{FF2B5EF4-FFF2-40B4-BE49-F238E27FC236}">
                <a16:creationId xmlns:a16="http://schemas.microsoft.com/office/drawing/2014/main" id="{1ACD811D-EB17-CE45-4352-38A5004E2FD8}"/>
              </a:ext>
            </a:extLst>
          </p:cNvPr>
          <p:cNvSpPr/>
          <p:nvPr/>
        </p:nvSpPr>
        <p:spPr>
          <a:xfrm>
            <a:off x="8141015" y="3237053"/>
            <a:ext cx="2400016"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23 + 18 =       </a:t>
            </a:r>
          </a:p>
        </p:txBody>
      </p:sp>
      <p:sp>
        <p:nvSpPr>
          <p:cNvPr id="9" name="Rectangle 8">
            <a:extLst>
              <a:ext uri="{FF2B5EF4-FFF2-40B4-BE49-F238E27FC236}">
                <a16:creationId xmlns:a16="http://schemas.microsoft.com/office/drawing/2014/main" id="{73C7CB8F-414D-584D-CE6C-A31A638949A3}"/>
              </a:ext>
            </a:extLst>
          </p:cNvPr>
          <p:cNvSpPr/>
          <p:nvPr/>
        </p:nvSpPr>
        <p:spPr>
          <a:xfrm>
            <a:off x="8141015" y="4234654"/>
            <a:ext cx="2398413"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5 + 41 =         </a:t>
            </a:r>
          </a:p>
        </p:txBody>
      </p:sp>
      <p:sp>
        <p:nvSpPr>
          <p:cNvPr id="10" name="TextBox 9">
            <a:extLst>
              <a:ext uri="{FF2B5EF4-FFF2-40B4-BE49-F238E27FC236}">
                <a16:creationId xmlns:a16="http://schemas.microsoft.com/office/drawing/2014/main" id="{8E097E3E-EB17-B7AE-59AE-2DD9B1A7D593}"/>
              </a:ext>
            </a:extLst>
          </p:cNvPr>
          <p:cNvSpPr txBox="1"/>
          <p:nvPr/>
        </p:nvSpPr>
        <p:spPr>
          <a:xfrm>
            <a:off x="9700737" y="231350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70</a:t>
            </a:r>
          </a:p>
        </p:txBody>
      </p:sp>
      <p:sp>
        <p:nvSpPr>
          <p:cNvPr id="11" name="TextBox 10">
            <a:extLst>
              <a:ext uri="{FF2B5EF4-FFF2-40B4-BE49-F238E27FC236}">
                <a16:creationId xmlns:a16="http://schemas.microsoft.com/office/drawing/2014/main" id="{3B8D504F-4633-3B91-2514-18215785BA90}"/>
              </a:ext>
            </a:extLst>
          </p:cNvPr>
          <p:cNvSpPr txBox="1"/>
          <p:nvPr/>
        </p:nvSpPr>
        <p:spPr>
          <a:xfrm>
            <a:off x="9717255" y="330758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41</a:t>
            </a:r>
          </a:p>
        </p:txBody>
      </p:sp>
      <p:sp>
        <p:nvSpPr>
          <p:cNvPr id="12" name="TextBox 11">
            <a:extLst>
              <a:ext uri="{FF2B5EF4-FFF2-40B4-BE49-F238E27FC236}">
                <a16:creationId xmlns:a16="http://schemas.microsoft.com/office/drawing/2014/main" id="{B0D9FCC8-8D1F-5A0C-AE27-3790E06E8B18}"/>
              </a:ext>
            </a:extLst>
          </p:cNvPr>
          <p:cNvSpPr txBox="1"/>
          <p:nvPr/>
        </p:nvSpPr>
        <p:spPr>
          <a:xfrm>
            <a:off x="9700737" y="4308714"/>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46</a:t>
            </a:r>
          </a:p>
        </p:txBody>
      </p:sp>
      <p:pic>
        <p:nvPicPr>
          <p:cNvPr id="13" name="Picture 2" descr="Free no sign cross 1194357 PNG with Transparent Background">
            <a:extLst>
              <a:ext uri="{FF2B5EF4-FFF2-40B4-BE49-F238E27FC236}">
                <a16:creationId xmlns:a16="http://schemas.microsoft.com/office/drawing/2014/main" id="{A0617005-A8B4-ECE7-9A35-F62584A1D2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267" y="2789965"/>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no sign cross 1194357 PNG with Transparent Background">
            <a:extLst>
              <a:ext uri="{FF2B5EF4-FFF2-40B4-BE49-F238E27FC236}">
                <a16:creationId xmlns:a16="http://schemas.microsoft.com/office/drawing/2014/main" id="{42D39BA0-CD5B-1E6A-AA6D-43E1518C3A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125" y="4301618"/>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C9ADA0C4-3122-055D-370E-D56EAC8741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0578" y="2686284"/>
            <a:ext cx="878230" cy="7626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9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animBg="1"/>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99C8-9718-0512-01B3-AA00D8D67E4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A5050B9-3B88-B811-CF64-6031C3720776}"/>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5"/>
          <a:stretch>
            <a:fillRect/>
          </a:stretch>
        </p:blipFill>
        <p:spPr>
          <a:xfrm>
            <a:off x="0" y="0"/>
            <a:ext cx="12192000" cy="6858000"/>
          </a:xfrm>
          <a:prstGeom prst="rect">
            <a:avLst/>
          </a:prstGeom>
        </p:spPr>
      </p:pic>
      <p:pic>
        <p:nvPicPr>
          <p:cNvPr id="4098" name="Picture 2">
            <a:extLst>
              <a:ext uri="{FF2B5EF4-FFF2-40B4-BE49-F238E27FC236}">
                <a16:creationId xmlns:a16="http://schemas.microsoft.com/office/drawing/2014/main" id="{180F632B-BD9F-1A69-0D5B-4196244837EF}"/>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324989" y="109426"/>
            <a:ext cx="1608335" cy="20703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E5DF7A8-3FDC-0F25-D0F7-C153685D7BE5}"/>
              </a:ext>
            </a:extLst>
          </p:cNvPr>
          <p:cNvPicPr>
            <a:picLocks noChangeAspect="1"/>
          </p:cNvPicPr>
          <p:nvPr/>
        </p:nvPicPr>
        <p:blipFill>
          <a:blip r:embed="rId8"/>
          <a:stretch>
            <a:fillRect/>
          </a:stretch>
        </p:blipFill>
        <p:spPr>
          <a:xfrm>
            <a:off x="5385422" y="1920875"/>
            <a:ext cx="4709207" cy="4772845"/>
          </a:xfrm>
          <a:prstGeom prst="rect">
            <a:avLst/>
          </a:prstGeom>
        </p:spPr>
      </p:pic>
      <p:pic>
        <p:nvPicPr>
          <p:cNvPr id="8" name="Picture 7">
            <a:extLst>
              <a:ext uri="{FF2B5EF4-FFF2-40B4-BE49-F238E27FC236}">
                <a16:creationId xmlns:a16="http://schemas.microsoft.com/office/drawing/2014/main" id="{5D377EE8-0052-CDC8-1EFC-DEFE75D96575}"/>
              </a:ext>
            </a:extLst>
          </p:cNvPr>
          <p:cNvPicPr>
            <a:picLocks noChangeAspect="1"/>
          </p:cNvPicPr>
          <p:nvPr/>
        </p:nvPicPr>
        <p:blipFill>
          <a:blip r:embed="rId9"/>
          <a:stretch>
            <a:fillRect/>
          </a:stretch>
        </p:blipFill>
        <p:spPr>
          <a:xfrm>
            <a:off x="250276" y="2193843"/>
            <a:ext cx="5057830" cy="3963880"/>
          </a:xfrm>
          <a:prstGeom prst="rect">
            <a:avLst/>
          </a:prstGeom>
        </p:spPr>
      </p:pic>
      <p:sp>
        <p:nvSpPr>
          <p:cNvPr id="9" name="Speech Bubble: Rectangle with Corners Rounded 8">
            <a:extLst>
              <a:ext uri="{FF2B5EF4-FFF2-40B4-BE49-F238E27FC236}">
                <a16:creationId xmlns:a16="http://schemas.microsoft.com/office/drawing/2014/main" id="{8CBF4228-BDD5-D364-1578-E5EB5207A9D8}"/>
              </a:ext>
            </a:extLst>
          </p:cNvPr>
          <p:cNvSpPr/>
          <p:nvPr/>
        </p:nvSpPr>
        <p:spPr>
          <a:xfrm>
            <a:off x="4535185" y="297656"/>
            <a:ext cx="5531128" cy="1325563"/>
          </a:xfrm>
          <a:prstGeom prst="wedgeRoundRectCallout">
            <a:avLst>
              <a:gd name="adj1" fmla="val 54711"/>
              <a:gd name="adj2" fmla="val -10007"/>
              <a:gd name="adj3" fmla="val 16667"/>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Đây là khủng long ăn thịt. Hàm răng và móng vuốt sắc nhọn của các bạn ấy thật đáng sợ quá đi thôi.</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3631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2" presetID="32" presetClass="emph" presetSubtype="0" fill="hold" nodeType="withEffect">
                                  <p:stCondLst>
                                    <p:cond delay="750"/>
                                  </p:stCondLst>
                                  <p:childTnLst>
                                    <p:animRot by="120000">
                                      <p:cBhvr>
                                        <p:cTn id="13" dur="200" fill="hold">
                                          <p:stCondLst>
                                            <p:cond delay="0"/>
                                          </p:stCondLst>
                                        </p:cTn>
                                        <p:tgtEl>
                                          <p:spTgt spid="8"/>
                                        </p:tgtEl>
                                        <p:attrNameLst>
                                          <p:attrName>r</p:attrName>
                                        </p:attrNameLst>
                                      </p:cBhvr>
                                    </p:animRot>
                                    <p:animRot by="-240000">
                                      <p:cBhvr>
                                        <p:cTn id="14" dur="400" fill="hold">
                                          <p:stCondLst>
                                            <p:cond delay="400"/>
                                          </p:stCondLst>
                                        </p:cTn>
                                        <p:tgtEl>
                                          <p:spTgt spid="8"/>
                                        </p:tgtEl>
                                        <p:attrNameLst>
                                          <p:attrName>r</p:attrName>
                                        </p:attrNameLst>
                                      </p:cBhvr>
                                    </p:animRot>
                                    <p:animRot by="240000">
                                      <p:cBhvr>
                                        <p:cTn id="15" dur="400" fill="hold">
                                          <p:stCondLst>
                                            <p:cond delay="800"/>
                                          </p:stCondLst>
                                        </p:cTn>
                                        <p:tgtEl>
                                          <p:spTgt spid="8"/>
                                        </p:tgtEl>
                                        <p:attrNameLst>
                                          <p:attrName>r</p:attrName>
                                        </p:attrNameLst>
                                      </p:cBhvr>
                                    </p:animRot>
                                    <p:animRot by="-240000">
                                      <p:cBhvr>
                                        <p:cTn id="16" dur="400" fill="hold">
                                          <p:stCondLst>
                                            <p:cond delay="1200"/>
                                          </p:stCondLst>
                                        </p:cTn>
                                        <p:tgtEl>
                                          <p:spTgt spid="8"/>
                                        </p:tgtEl>
                                        <p:attrNameLst>
                                          <p:attrName>r</p:attrName>
                                        </p:attrNameLst>
                                      </p:cBhvr>
                                    </p:animRot>
                                    <p:animRot by="120000">
                                      <p:cBhvr>
                                        <p:cTn id="17" dur="400" fill="hold">
                                          <p:stCondLst>
                                            <p:cond delay="1600"/>
                                          </p:stCondLst>
                                        </p:cTn>
                                        <p:tgtEl>
                                          <p:spTgt spid="8"/>
                                        </p:tgtEl>
                                        <p:attrNameLst>
                                          <p:attrName>r</p:attrName>
                                        </p:attrNameLst>
                                      </p:cBhvr>
                                    </p:animRot>
                                  </p:childTnLst>
                                </p:cTn>
                              </p:par>
                              <p:par>
                                <p:cTn id="18" presetID="32" presetClass="emph" presetSubtype="0" fill="hold" nodeType="withEffect">
                                  <p:stCondLst>
                                    <p:cond delay="750"/>
                                  </p:stCondLst>
                                  <p:childTnLst>
                                    <p:animRot by="120000">
                                      <p:cBhvr>
                                        <p:cTn id="19" dur="200" fill="hold">
                                          <p:stCondLst>
                                            <p:cond delay="0"/>
                                          </p:stCondLst>
                                        </p:cTn>
                                        <p:tgtEl>
                                          <p:spTgt spid="6"/>
                                        </p:tgtEl>
                                        <p:attrNameLst>
                                          <p:attrName>r</p:attrName>
                                        </p:attrNameLst>
                                      </p:cBhvr>
                                    </p:animRot>
                                    <p:animRot by="-240000">
                                      <p:cBhvr>
                                        <p:cTn id="20" dur="400" fill="hold">
                                          <p:stCondLst>
                                            <p:cond delay="400"/>
                                          </p:stCondLst>
                                        </p:cTn>
                                        <p:tgtEl>
                                          <p:spTgt spid="6"/>
                                        </p:tgtEl>
                                        <p:attrNameLst>
                                          <p:attrName>r</p:attrName>
                                        </p:attrNameLst>
                                      </p:cBhvr>
                                    </p:animRot>
                                    <p:animRot by="240000">
                                      <p:cBhvr>
                                        <p:cTn id="21" dur="400" fill="hold">
                                          <p:stCondLst>
                                            <p:cond delay="800"/>
                                          </p:stCondLst>
                                        </p:cTn>
                                        <p:tgtEl>
                                          <p:spTgt spid="6"/>
                                        </p:tgtEl>
                                        <p:attrNameLst>
                                          <p:attrName>r</p:attrName>
                                        </p:attrNameLst>
                                      </p:cBhvr>
                                    </p:animRot>
                                    <p:animRot by="-240000">
                                      <p:cBhvr>
                                        <p:cTn id="22" dur="400" fill="hold">
                                          <p:stCondLst>
                                            <p:cond delay="1200"/>
                                          </p:stCondLst>
                                        </p:cTn>
                                        <p:tgtEl>
                                          <p:spTgt spid="6"/>
                                        </p:tgtEl>
                                        <p:attrNameLst>
                                          <p:attrName>r</p:attrName>
                                        </p:attrNameLst>
                                      </p:cBhvr>
                                    </p:animRot>
                                    <p:animRot by="120000">
                                      <p:cBhvr>
                                        <p:cTn id="23"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115CB935-5AB5-0736-F3F8-019F34CEDDEF}"/>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20" name="Oval 19">
            <a:extLst>
              <a:ext uri="{FF2B5EF4-FFF2-40B4-BE49-F238E27FC236}">
                <a16:creationId xmlns:a16="http://schemas.microsoft.com/office/drawing/2014/main" id="{8CCB1ED0-E578-FC02-E136-E7591DD60D48}"/>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pic>
        <p:nvPicPr>
          <p:cNvPr id="21" name="Picture 20" descr="C:\Users\TUAN\Downloads\Luyện tập 1.png">
            <a:extLst>
              <a:ext uri="{FF2B5EF4-FFF2-40B4-BE49-F238E27FC236}">
                <a16:creationId xmlns:a16="http://schemas.microsoft.com/office/drawing/2014/main" id="{508F6D84-87B4-F1CD-2DD3-58C8E9A1D6DB}"/>
              </a:ext>
            </a:extLst>
          </p:cNvPr>
          <p:cNvPicPr>
            <a:picLocks noChangeAspect="1" noChangeArrowheads="1"/>
          </p:cNvPicPr>
          <p:nvPr/>
        </p:nvPicPr>
        <p:blipFill>
          <a:blip r:embed="rId5" cstate="print"/>
          <a:srcRect/>
          <a:stretch>
            <a:fillRect/>
          </a:stretch>
        </p:blipFill>
        <p:spPr bwMode="auto">
          <a:xfrm>
            <a:off x="222003" y="228283"/>
            <a:ext cx="2237784" cy="863493"/>
          </a:xfrm>
          <a:prstGeom prst="rect">
            <a:avLst/>
          </a:prstGeom>
          <a:noFill/>
        </p:spPr>
      </p:pic>
      <p:sp>
        <p:nvSpPr>
          <p:cNvPr id="22" name="Oval 21">
            <a:extLst>
              <a:ext uri="{FF2B5EF4-FFF2-40B4-BE49-F238E27FC236}">
                <a16:creationId xmlns:a16="http://schemas.microsoft.com/office/drawing/2014/main" id="{F02C066C-E9AA-ABF0-8E1A-C3E46F2D2A26}"/>
              </a:ext>
            </a:extLst>
          </p:cNvPr>
          <p:cNvSpPr/>
          <p:nvPr/>
        </p:nvSpPr>
        <p:spPr>
          <a:xfrm>
            <a:off x="3056271" y="50647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23" name="TextBox 22">
            <a:extLst>
              <a:ext uri="{FF2B5EF4-FFF2-40B4-BE49-F238E27FC236}">
                <a16:creationId xmlns:a16="http://schemas.microsoft.com/office/drawing/2014/main" id="{7E0326B0-1A56-BA42-0A69-DDCD06414A31}"/>
              </a:ext>
            </a:extLst>
          </p:cNvPr>
          <p:cNvSpPr txBox="1"/>
          <p:nvPr/>
        </p:nvSpPr>
        <p:spPr>
          <a:xfrm>
            <a:off x="3493593" y="506476"/>
            <a:ext cx="66319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a:cs typeface="+mn-cs"/>
              </a:rPr>
              <a:t>Tính rồi tìm thùng hoặc bao hàng thích hợp.</a:t>
            </a:r>
          </a:p>
        </p:txBody>
      </p:sp>
      <p:grpSp>
        <p:nvGrpSpPr>
          <p:cNvPr id="24" name="Group 23">
            <a:extLst>
              <a:ext uri="{FF2B5EF4-FFF2-40B4-BE49-F238E27FC236}">
                <a16:creationId xmlns:a16="http://schemas.microsoft.com/office/drawing/2014/main" id="{56DF5ADA-9D27-BFE4-47A1-687BD653FD83}"/>
              </a:ext>
            </a:extLst>
          </p:cNvPr>
          <p:cNvGrpSpPr/>
          <p:nvPr/>
        </p:nvGrpSpPr>
        <p:grpSpPr>
          <a:xfrm>
            <a:off x="1937912" y="1626670"/>
            <a:ext cx="8139389" cy="5012341"/>
            <a:chOff x="1931711" y="1192305"/>
            <a:chExt cx="8328577" cy="5204336"/>
          </a:xfrm>
        </p:grpSpPr>
        <p:pic>
          <p:nvPicPr>
            <p:cNvPr id="25" name="Picture 24">
              <a:extLst>
                <a:ext uri="{FF2B5EF4-FFF2-40B4-BE49-F238E27FC236}">
                  <a16:creationId xmlns:a16="http://schemas.microsoft.com/office/drawing/2014/main" id="{36B274ED-49DF-4289-572B-1A21EB63A11A}"/>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26" name="Rectangle 25">
              <a:extLst>
                <a:ext uri="{FF2B5EF4-FFF2-40B4-BE49-F238E27FC236}">
                  <a16:creationId xmlns:a16="http://schemas.microsoft.com/office/drawing/2014/main" id="{A45520B4-FAC8-6D10-9514-A4FE00F7FD04}"/>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15 kg + 35 kg</a:t>
              </a:r>
            </a:p>
          </p:txBody>
        </p:sp>
        <p:sp>
          <p:nvSpPr>
            <p:cNvPr id="27" name="Rectangle 26">
              <a:extLst>
                <a:ext uri="{FF2B5EF4-FFF2-40B4-BE49-F238E27FC236}">
                  <a16:creationId xmlns:a16="http://schemas.microsoft.com/office/drawing/2014/main" id="{5C61887F-EF09-A061-DC03-D76EA687E279}"/>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76 kg + 17 kg</a:t>
              </a:r>
            </a:p>
          </p:txBody>
        </p:sp>
        <p:sp>
          <p:nvSpPr>
            <p:cNvPr id="28" name="Rectangle 27">
              <a:extLst>
                <a:ext uri="{FF2B5EF4-FFF2-40B4-BE49-F238E27FC236}">
                  <a16:creationId xmlns:a16="http://schemas.microsoft.com/office/drawing/2014/main" id="{B45DF9BD-B8A6-9178-8F80-B3B48DF96236}"/>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21 kg + 39 kg</a:t>
              </a:r>
            </a:p>
          </p:txBody>
        </p:sp>
        <p:sp>
          <p:nvSpPr>
            <p:cNvPr id="29" name="Rectangle 28">
              <a:extLst>
                <a:ext uri="{FF2B5EF4-FFF2-40B4-BE49-F238E27FC236}">
                  <a16:creationId xmlns:a16="http://schemas.microsoft.com/office/drawing/2014/main" id="{82B50B54-F926-448C-CC4C-38EFBD6A2BDB}"/>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28 kg + 28 kg</a:t>
              </a:r>
            </a:p>
          </p:txBody>
        </p:sp>
        <p:grpSp>
          <p:nvGrpSpPr>
            <p:cNvPr id="30" name="Group 29">
              <a:extLst>
                <a:ext uri="{FF2B5EF4-FFF2-40B4-BE49-F238E27FC236}">
                  <a16:creationId xmlns:a16="http://schemas.microsoft.com/office/drawing/2014/main" id="{7FE15A7F-BA88-9F57-554B-EA95A9946CA2}"/>
                </a:ext>
              </a:extLst>
            </p:cNvPr>
            <p:cNvGrpSpPr/>
            <p:nvPr/>
          </p:nvGrpSpPr>
          <p:grpSpPr>
            <a:xfrm>
              <a:off x="3662902" y="4959999"/>
              <a:ext cx="840295" cy="421926"/>
              <a:chOff x="3662902" y="4959999"/>
              <a:chExt cx="840295" cy="421926"/>
            </a:xfrm>
          </p:grpSpPr>
          <p:sp>
            <p:nvSpPr>
              <p:cNvPr id="36" name="Rectangle 35">
                <a:extLst>
                  <a:ext uri="{FF2B5EF4-FFF2-40B4-BE49-F238E27FC236}">
                    <a16:creationId xmlns:a16="http://schemas.microsoft.com/office/drawing/2014/main" id="{3501F369-1CF9-3AA7-B78C-153DDB30E591}"/>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37" name="Rectangle 36">
                <a:extLst>
                  <a:ext uri="{FF2B5EF4-FFF2-40B4-BE49-F238E27FC236}">
                    <a16:creationId xmlns:a16="http://schemas.microsoft.com/office/drawing/2014/main" id="{BBD4D804-8D7B-747D-DCB5-4A12652A49C7}"/>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60kg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grpSp>
          <p:nvGrpSpPr>
            <p:cNvPr id="31" name="Group 30">
              <a:extLst>
                <a:ext uri="{FF2B5EF4-FFF2-40B4-BE49-F238E27FC236}">
                  <a16:creationId xmlns:a16="http://schemas.microsoft.com/office/drawing/2014/main" id="{B39CF5FF-9F97-B184-DA96-3C7BC739FC44}"/>
                </a:ext>
              </a:extLst>
            </p:cNvPr>
            <p:cNvGrpSpPr/>
            <p:nvPr/>
          </p:nvGrpSpPr>
          <p:grpSpPr>
            <a:xfrm>
              <a:off x="7491280" y="4898065"/>
              <a:ext cx="840295" cy="421926"/>
              <a:chOff x="3662902" y="4959999"/>
              <a:chExt cx="840295" cy="421926"/>
            </a:xfrm>
          </p:grpSpPr>
          <p:sp>
            <p:nvSpPr>
              <p:cNvPr id="34" name="Rectangle 33">
                <a:extLst>
                  <a:ext uri="{FF2B5EF4-FFF2-40B4-BE49-F238E27FC236}">
                    <a16:creationId xmlns:a16="http://schemas.microsoft.com/office/drawing/2014/main" id="{C7D5A066-9C15-A1D5-D230-B3B7088F2E1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35" name="Rectangle 34">
                <a:extLst>
                  <a:ext uri="{FF2B5EF4-FFF2-40B4-BE49-F238E27FC236}">
                    <a16:creationId xmlns:a16="http://schemas.microsoft.com/office/drawing/2014/main" id="{D9ECC4A7-DE6C-DF7B-4DD5-50F0D19C8ACE}"/>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50kg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sp>
          <p:nvSpPr>
            <p:cNvPr id="32" name="Rectangle 31">
              <a:extLst>
                <a:ext uri="{FF2B5EF4-FFF2-40B4-BE49-F238E27FC236}">
                  <a16:creationId xmlns:a16="http://schemas.microsoft.com/office/drawing/2014/main" id="{29B762D1-C111-4486-1B35-8ED54A8B0E34}"/>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solidFill>
                      <a:prstClr val="white"/>
                    </a:solidFill>
                  </a:ln>
                  <a:solidFill>
                    <a:prstClr val="black"/>
                  </a:solidFill>
                  <a:effectLst/>
                  <a:uLnTx/>
                  <a:uFillTx/>
                  <a:latin typeface="Arial"/>
                  <a:cs typeface="+mn-cs"/>
                </a:rPr>
                <a:t>56kg</a:t>
              </a:r>
            </a:p>
          </p:txBody>
        </p:sp>
        <p:sp>
          <p:nvSpPr>
            <p:cNvPr id="33" name="Rectangle 32">
              <a:extLst>
                <a:ext uri="{FF2B5EF4-FFF2-40B4-BE49-F238E27FC236}">
                  <a16:creationId xmlns:a16="http://schemas.microsoft.com/office/drawing/2014/main" id="{A03AE37E-87DA-3266-7E2A-C7C133AD049B}"/>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solidFill>
                      <a:prstClr val="white"/>
                    </a:solidFill>
                  </a:ln>
                  <a:solidFill>
                    <a:prstClr val="black"/>
                  </a:solidFill>
                  <a:effectLst/>
                  <a:uLnTx/>
                  <a:uFillTx/>
                  <a:latin typeface="Arial"/>
                  <a:cs typeface="+mn-cs"/>
                </a:rPr>
                <a:t>93kg</a:t>
              </a:r>
            </a:p>
          </p:txBody>
        </p:sp>
      </p:grpSp>
      <p:grpSp>
        <p:nvGrpSpPr>
          <p:cNvPr id="38" name="Group 37">
            <a:extLst>
              <a:ext uri="{FF2B5EF4-FFF2-40B4-BE49-F238E27FC236}">
                <a16:creationId xmlns:a16="http://schemas.microsoft.com/office/drawing/2014/main" id="{E18F2EB6-ECC2-A172-F2C0-88919CCD6ABC}"/>
              </a:ext>
            </a:extLst>
          </p:cNvPr>
          <p:cNvGrpSpPr/>
          <p:nvPr/>
        </p:nvGrpSpPr>
        <p:grpSpPr>
          <a:xfrm>
            <a:off x="4799670" y="2081791"/>
            <a:ext cx="780648" cy="662828"/>
            <a:chOff x="1750172" y="2926500"/>
            <a:chExt cx="780648" cy="662828"/>
          </a:xfrm>
        </p:grpSpPr>
        <p:sp>
          <p:nvSpPr>
            <p:cNvPr id="39" name="Oval 38">
              <a:extLst>
                <a:ext uri="{FF2B5EF4-FFF2-40B4-BE49-F238E27FC236}">
                  <a16:creationId xmlns:a16="http://schemas.microsoft.com/office/drawing/2014/main" id="{523B08FD-347A-2989-4906-46EFF00C4A1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40" name="TextBox 39">
              <a:extLst>
                <a:ext uri="{FF2B5EF4-FFF2-40B4-BE49-F238E27FC236}">
                  <a16:creationId xmlns:a16="http://schemas.microsoft.com/office/drawing/2014/main" id="{A4AB3ED4-4941-27F9-B405-7895ACED82F8}"/>
                </a:ext>
              </a:extLst>
            </p:cNvPr>
            <p:cNvSpPr txBox="1"/>
            <p:nvPr/>
          </p:nvSpPr>
          <p:spPr>
            <a:xfrm>
              <a:off x="17501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60</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41" name="Freeform: Shape 40">
            <a:extLst>
              <a:ext uri="{FF2B5EF4-FFF2-40B4-BE49-F238E27FC236}">
                <a16:creationId xmlns:a16="http://schemas.microsoft.com/office/drawing/2014/main" id="{558E204F-0BC4-84CE-753B-989DC1B14155}"/>
              </a:ext>
            </a:extLst>
          </p:cNvPr>
          <p:cNvSpPr/>
          <p:nvPr/>
        </p:nvSpPr>
        <p:spPr>
          <a:xfrm>
            <a:off x="4133700" y="3424591"/>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42" name="Group 41">
            <a:extLst>
              <a:ext uri="{FF2B5EF4-FFF2-40B4-BE49-F238E27FC236}">
                <a16:creationId xmlns:a16="http://schemas.microsoft.com/office/drawing/2014/main" id="{3343FD7A-C433-AE0C-2220-45F3D5284225}"/>
              </a:ext>
            </a:extLst>
          </p:cNvPr>
          <p:cNvGrpSpPr/>
          <p:nvPr/>
        </p:nvGrpSpPr>
        <p:grpSpPr>
          <a:xfrm>
            <a:off x="6750274" y="1344562"/>
            <a:ext cx="806047" cy="662828"/>
            <a:chOff x="1750173" y="2926500"/>
            <a:chExt cx="806047" cy="662828"/>
          </a:xfrm>
        </p:grpSpPr>
        <p:sp>
          <p:nvSpPr>
            <p:cNvPr id="43" name="Oval 42">
              <a:extLst>
                <a:ext uri="{FF2B5EF4-FFF2-40B4-BE49-F238E27FC236}">
                  <a16:creationId xmlns:a16="http://schemas.microsoft.com/office/drawing/2014/main" id="{58104089-D84E-2107-585B-BC17A154D1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44" name="TextBox 43">
              <a:extLst>
                <a:ext uri="{FF2B5EF4-FFF2-40B4-BE49-F238E27FC236}">
                  <a16:creationId xmlns:a16="http://schemas.microsoft.com/office/drawing/2014/main" id="{CCC2AD3F-E4E4-71CD-2485-04080DF20735}"/>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93</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45" name="Freeform: Shape 44">
            <a:extLst>
              <a:ext uri="{FF2B5EF4-FFF2-40B4-BE49-F238E27FC236}">
                <a16:creationId xmlns:a16="http://schemas.microsoft.com/office/drawing/2014/main" id="{CACF03D2-E8E6-0880-6DA1-EA53A8E16E1D}"/>
              </a:ext>
            </a:extLst>
          </p:cNvPr>
          <p:cNvSpPr/>
          <p:nvPr/>
        </p:nvSpPr>
        <p:spPr>
          <a:xfrm>
            <a:off x="7086119" y="2668071"/>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46" name="Group 45">
            <a:extLst>
              <a:ext uri="{FF2B5EF4-FFF2-40B4-BE49-F238E27FC236}">
                <a16:creationId xmlns:a16="http://schemas.microsoft.com/office/drawing/2014/main" id="{B591B4DD-47C7-3903-3EE3-C9F0E85B5F87}"/>
              </a:ext>
            </a:extLst>
          </p:cNvPr>
          <p:cNvGrpSpPr/>
          <p:nvPr/>
        </p:nvGrpSpPr>
        <p:grpSpPr>
          <a:xfrm>
            <a:off x="8647298" y="2182764"/>
            <a:ext cx="806047" cy="662828"/>
            <a:chOff x="1750173" y="2926500"/>
            <a:chExt cx="806047" cy="662828"/>
          </a:xfrm>
        </p:grpSpPr>
        <p:sp>
          <p:nvSpPr>
            <p:cNvPr id="47" name="Oval 46">
              <a:extLst>
                <a:ext uri="{FF2B5EF4-FFF2-40B4-BE49-F238E27FC236}">
                  <a16:creationId xmlns:a16="http://schemas.microsoft.com/office/drawing/2014/main" id="{2537D338-C5E3-093C-B6B5-22137D842D9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48" name="TextBox 47">
              <a:extLst>
                <a:ext uri="{FF2B5EF4-FFF2-40B4-BE49-F238E27FC236}">
                  <a16:creationId xmlns:a16="http://schemas.microsoft.com/office/drawing/2014/main" id="{1ACC7754-60FF-F723-1E74-E5EBF915689F}"/>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56</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49" name="Freeform: Shape 48">
            <a:extLst>
              <a:ext uri="{FF2B5EF4-FFF2-40B4-BE49-F238E27FC236}">
                <a16:creationId xmlns:a16="http://schemas.microsoft.com/office/drawing/2014/main" id="{5BE0B785-E9CB-BC2E-7ECB-356CAAF67BBB}"/>
              </a:ext>
            </a:extLst>
          </p:cNvPr>
          <p:cNvSpPr/>
          <p:nvPr/>
        </p:nvSpPr>
        <p:spPr>
          <a:xfrm>
            <a:off x="5740401" y="3557070"/>
            <a:ext cx="3247876" cy="1553409"/>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Tree>
    <p:custDataLst>
      <p:tags r:id="rId1"/>
    </p:custDataLst>
    <p:extLst>
      <p:ext uri="{BB962C8B-B14F-4D97-AF65-F5344CB8AC3E}">
        <p14:creationId xmlns:p14="http://schemas.microsoft.com/office/powerpoint/2010/main" val="23436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p:tgtEl>
                                          <p:spTgt spid="38"/>
                                        </p:tgtEl>
                                        <p:attrNameLst>
                                          <p:attrName>ppt_y</p:attrName>
                                        </p:attrNameLst>
                                      </p:cBhvr>
                                      <p:tavLst>
                                        <p:tav tm="0">
                                          <p:val>
                                            <p:strVal val="#ppt_y+#ppt_h*1.125000"/>
                                          </p:val>
                                        </p:tav>
                                        <p:tav tm="100000">
                                          <p:val>
                                            <p:strVal val="#ppt_y"/>
                                          </p:val>
                                        </p:tav>
                                      </p:tavLst>
                                    </p:anim>
                                    <p:animEffect transition="in" filter="wipe(up)">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p:tgtEl>
                                          <p:spTgt spid="42"/>
                                        </p:tgtEl>
                                        <p:attrNameLst>
                                          <p:attrName>ppt_y</p:attrName>
                                        </p:attrNameLst>
                                      </p:cBhvr>
                                      <p:tavLst>
                                        <p:tav tm="0">
                                          <p:val>
                                            <p:strVal val="#ppt_y+#ppt_h*1.125000"/>
                                          </p:val>
                                        </p:tav>
                                        <p:tav tm="100000">
                                          <p:val>
                                            <p:strVal val="#ppt_y"/>
                                          </p:val>
                                        </p:tav>
                                      </p:tavLst>
                                    </p:anim>
                                    <p:animEffect transition="in" filter="wipe(up)">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p:tgtEl>
                                          <p:spTgt spid="46"/>
                                        </p:tgtEl>
                                        <p:attrNameLst>
                                          <p:attrName>ppt_y</p:attrName>
                                        </p:attrNameLst>
                                      </p:cBhvr>
                                      <p:tavLst>
                                        <p:tav tm="0">
                                          <p:val>
                                            <p:strVal val="#ppt_y+#ppt_h*1.125000"/>
                                          </p:val>
                                        </p:tav>
                                        <p:tav tm="100000">
                                          <p:val>
                                            <p:strVal val="#ppt_y"/>
                                          </p:val>
                                        </p:tav>
                                      </p:tavLst>
                                    </p:anim>
                                    <p:animEffect transition="in" filter="wipe(up)">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41" grpId="0" animBg="1"/>
      <p:bldP spid="45"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4CD07-65E2-4844-5E32-A6EC2EC00D8C}"/>
              </a:ext>
            </a:extLst>
          </p:cNvPr>
          <p:cNvPicPr>
            <a:picLocks noChangeAspect="1"/>
          </p:cNvPicPr>
          <p:nvPr/>
        </p:nvPicPr>
        <p:blipFill>
          <a:blip r:embed="rId5"/>
          <a:stretch>
            <a:fillRect/>
          </a:stretch>
        </p:blipFill>
        <p:spPr>
          <a:xfrm>
            <a:off x="0" y="0"/>
            <a:ext cx="12192000" cy="6858000"/>
          </a:xfrm>
          <a:prstGeom prst="rect">
            <a:avLst/>
          </a:prstGeom>
        </p:spPr>
      </p:pic>
      <p:sp>
        <p:nvSpPr>
          <p:cNvPr id="6" name="Rectangle: Diagonal Corners Rounded 5">
            <a:extLst>
              <a:ext uri="{FF2B5EF4-FFF2-40B4-BE49-F238E27FC236}">
                <a16:creationId xmlns:a16="http://schemas.microsoft.com/office/drawing/2014/main" id="{E14DAA9C-1A5F-C58D-2BCB-B8A406971000}"/>
              </a:ext>
            </a:extLst>
          </p:cNvPr>
          <p:cNvSpPr/>
          <p:nvPr/>
        </p:nvSpPr>
        <p:spPr>
          <a:xfrm>
            <a:off x="1279885" y="2739108"/>
            <a:ext cx="5778230" cy="2529192"/>
          </a:xfrm>
          <a:prstGeom prst="round2DiagRect">
            <a:avLst>
              <a:gd name="adj1" fmla="val 23536"/>
              <a:gd name="adj2" fmla="val 9038"/>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sysClr val="windowText" lastClr="000000"/>
                  </a:solidFill>
                  <a:prstDash val="solid"/>
                </a:ln>
                <a:solidFill>
                  <a:srgbClr val="00FF99"/>
                </a:solidFill>
                <a:effectLst/>
                <a:uLnTx/>
                <a:uFillTx/>
                <a:latin typeface="Calibri" panose="020F0502020204030204"/>
                <a:ea typeface="+mn-ea"/>
                <a:cs typeface="+mn-cs"/>
              </a:rPr>
              <a:t>NGƯỜI</a:t>
            </a:r>
            <a:r>
              <a:rPr kumimoji="0" lang="en-US" sz="7200" b="1" i="0" u="none" strike="noStrike" kern="1200" cap="none" spc="0" normalizeH="0" noProof="0" dirty="0">
                <a:ln w="28575">
                  <a:solidFill>
                    <a:sysClr val="windowText" lastClr="000000"/>
                  </a:solidFill>
                  <a:prstDash val="solid"/>
                </a:ln>
                <a:solidFill>
                  <a:srgbClr val="00FF99"/>
                </a:solidFill>
                <a:effectLst/>
                <a:uLnTx/>
                <a:uFillTx/>
                <a:latin typeface="Calibri" panose="020F0502020204030204"/>
                <a:ea typeface="+mn-ea"/>
                <a:cs typeface="+mn-cs"/>
              </a:rPr>
              <a:t> BẠN BIẾT BAY</a:t>
            </a:r>
            <a:endParaRPr kumimoji="0" lang="en-US" sz="7200" b="1" i="0" u="none" strike="noStrike" kern="1200" cap="none" spc="0" normalizeH="0" baseline="0" noProof="0" dirty="0">
              <a:ln w="28575">
                <a:solidFill>
                  <a:sysClr val="windowText" lastClr="000000"/>
                </a:solidFill>
                <a:prstDash val="solid"/>
              </a:ln>
              <a:solidFill>
                <a:srgbClr val="9966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E2B8FC-2EAA-6732-8B2F-3C2AD9B17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5700" y="2170990"/>
            <a:ext cx="3073714" cy="4268372"/>
          </a:xfrm>
          <a:prstGeom prst="rect">
            <a:avLst/>
          </a:prstGeom>
        </p:spPr>
      </p:pic>
    </p:spTree>
    <p:custDataLst>
      <p:tags r:id="rId1"/>
    </p:custDataLst>
    <p:extLst>
      <p:ext uri="{BB962C8B-B14F-4D97-AF65-F5344CB8AC3E}">
        <p14:creationId xmlns:p14="http://schemas.microsoft.com/office/powerpoint/2010/main" val="23189208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71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1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8" fill="hold" nodeType="withEffect" p14:presetBounceEnd="71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71000">
                                          <p:cBhvr additive="base">
                                            <p:cTn id="11" dur="1000" fill="hold"/>
                                            <p:tgtEl>
                                              <p:spTgt spid="2"/>
                                            </p:tgtEl>
                                            <p:attrNameLst>
                                              <p:attrName>ppt_x</p:attrName>
                                            </p:attrNameLst>
                                          </p:cBhvr>
                                          <p:tavLst>
                                            <p:tav tm="0">
                                              <p:val>
                                                <p:strVal val="0-#ppt_w/2"/>
                                              </p:val>
                                            </p:tav>
                                            <p:tav tm="100000">
                                              <p:val>
                                                <p:strVal val="#ppt_x"/>
                                              </p:val>
                                            </p:tav>
                                          </p:tavLst>
                                        </p:anim>
                                        <p:anim calcmode="lin" valueType="num" p14:bounceEnd="71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whoosh.wav"/>
                                            </p:tgtEl>
                                          </p:cMediaNode>
                                        </p:audio>
                                      </p:sub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C:\Users\TUAN\Downloads\Luyện tập 1.png">
            <a:extLst>
              <a:ext uri="{FF2B5EF4-FFF2-40B4-BE49-F238E27FC236}">
                <a16:creationId xmlns:a16="http://schemas.microsoft.com/office/drawing/2014/main" id="{1D0AC4E0-4D54-23CA-D4A4-9FC450978730}"/>
              </a:ext>
            </a:extLst>
          </p:cNvPr>
          <p:cNvPicPr>
            <a:picLocks noChangeAspect="1" noChangeArrowheads="1"/>
          </p:cNvPicPr>
          <p:nvPr/>
        </p:nvPicPr>
        <p:blipFill>
          <a:blip r:embed="rId5" cstate="print"/>
          <a:srcRect/>
          <a:stretch>
            <a:fillRect/>
          </a:stretch>
        </p:blipFill>
        <p:spPr bwMode="auto">
          <a:xfrm>
            <a:off x="862355" y="623612"/>
            <a:ext cx="2237784" cy="863493"/>
          </a:xfrm>
          <a:prstGeom prst="rect">
            <a:avLst/>
          </a:prstGeom>
          <a:noFill/>
        </p:spPr>
      </p:pic>
      <p:sp>
        <p:nvSpPr>
          <p:cNvPr id="3" name="Oval 2">
            <a:extLst>
              <a:ext uri="{FF2B5EF4-FFF2-40B4-BE49-F238E27FC236}">
                <a16:creationId xmlns:a16="http://schemas.microsoft.com/office/drawing/2014/main" id="{4C3FE6A1-F7F9-2462-7F7E-4D02CBFD785C}"/>
              </a:ext>
            </a:extLst>
          </p:cNvPr>
          <p:cNvSpPr/>
          <p:nvPr/>
        </p:nvSpPr>
        <p:spPr>
          <a:xfrm>
            <a:off x="3829559" y="962724"/>
            <a:ext cx="525563" cy="5253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4</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id="{101D273F-0BC7-0957-9740-920A9B9B49D0}"/>
              </a:ext>
            </a:extLst>
          </p:cNvPr>
          <p:cNvSpPr txBox="1"/>
          <p:nvPr/>
        </p:nvSpPr>
        <p:spPr>
          <a:xfrm>
            <a:off x="4366131" y="874455"/>
            <a:ext cx="69635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Ngày thứ nhất, Mai làm được 29 tấm bưu thiếp. Ngày thứ hai, Mai làm được 31 tấm bưu thiếp. Hỏi cả hai ngày Mai làm được bao nhiêu tấm bưu thiếp?</a:t>
            </a:r>
          </a:p>
        </p:txBody>
      </p:sp>
      <p:sp>
        <p:nvSpPr>
          <p:cNvPr id="7" name="TextBox 6">
            <a:extLst>
              <a:ext uri="{FF2B5EF4-FFF2-40B4-BE49-F238E27FC236}">
                <a16:creationId xmlns:a16="http://schemas.microsoft.com/office/drawing/2014/main" id="{F1256022-2F9D-B900-ED26-45137FDC9429}"/>
              </a:ext>
            </a:extLst>
          </p:cNvPr>
          <p:cNvSpPr txBox="1"/>
          <p:nvPr/>
        </p:nvSpPr>
        <p:spPr>
          <a:xfrm>
            <a:off x="5333686" y="3410988"/>
            <a:ext cx="15379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black"/>
                </a:solidFill>
                <a:effectLst/>
                <a:uLnTx/>
                <a:uFillTx/>
                <a:latin typeface="Arial"/>
                <a:cs typeface="+mn-cs"/>
              </a:rPr>
              <a:t>Bài giải</a:t>
            </a:r>
          </a:p>
        </p:txBody>
      </p:sp>
      <p:sp>
        <p:nvSpPr>
          <p:cNvPr id="8" name="TextBox 7">
            <a:extLst>
              <a:ext uri="{FF2B5EF4-FFF2-40B4-BE49-F238E27FC236}">
                <a16:creationId xmlns:a16="http://schemas.microsoft.com/office/drawing/2014/main" id="{9211796A-F6FB-B0C5-A432-BD146638077B}"/>
              </a:ext>
            </a:extLst>
          </p:cNvPr>
          <p:cNvSpPr txBox="1"/>
          <p:nvPr/>
        </p:nvSpPr>
        <p:spPr>
          <a:xfrm>
            <a:off x="1859680" y="3967656"/>
            <a:ext cx="897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Cả hai ngày Mai làm được số tấm bưu thiếp là:</a:t>
            </a:r>
          </a:p>
        </p:txBody>
      </p:sp>
      <p:sp>
        <p:nvSpPr>
          <p:cNvPr id="9" name="TextBox 8">
            <a:extLst>
              <a:ext uri="{FF2B5EF4-FFF2-40B4-BE49-F238E27FC236}">
                <a16:creationId xmlns:a16="http://schemas.microsoft.com/office/drawing/2014/main" id="{83C5A8EF-258C-6C14-0AF9-7F7259093067}"/>
              </a:ext>
            </a:extLst>
          </p:cNvPr>
          <p:cNvSpPr txBox="1"/>
          <p:nvPr/>
        </p:nvSpPr>
        <p:spPr>
          <a:xfrm>
            <a:off x="3100139" y="4532862"/>
            <a:ext cx="66729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29 + 31 = 60 (tấm bưu thiếp)</a:t>
            </a:r>
          </a:p>
        </p:txBody>
      </p:sp>
      <p:sp>
        <p:nvSpPr>
          <p:cNvPr id="10" name="TextBox 9">
            <a:extLst>
              <a:ext uri="{FF2B5EF4-FFF2-40B4-BE49-F238E27FC236}">
                <a16:creationId xmlns:a16="http://schemas.microsoft.com/office/drawing/2014/main" id="{0B94D367-3A63-4BAC-3DB9-9C10972592DB}"/>
              </a:ext>
            </a:extLst>
          </p:cNvPr>
          <p:cNvSpPr txBox="1"/>
          <p:nvPr/>
        </p:nvSpPr>
        <p:spPr>
          <a:xfrm>
            <a:off x="4355122" y="5091087"/>
            <a:ext cx="502182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Đáp số: 60 tấm bưu thiếp.</a:t>
            </a:r>
          </a:p>
        </p:txBody>
      </p:sp>
      <p:pic>
        <p:nvPicPr>
          <p:cNvPr id="11" name="Picture 10">
            <a:extLst>
              <a:ext uri="{FF2B5EF4-FFF2-40B4-BE49-F238E27FC236}">
                <a16:creationId xmlns:a16="http://schemas.microsoft.com/office/drawing/2014/main" id="{9AAFC75E-B9F6-A9FE-1F90-91CBA02A7A6B}"/>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r="26947" b="26848"/>
          <a:stretch/>
        </p:blipFill>
        <p:spPr>
          <a:xfrm>
            <a:off x="636661" y="1542630"/>
            <a:ext cx="3610654" cy="2270195"/>
          </a:xfrm>
          <a:prstGeom prst="rect">
            <a:avLst/>
          </a:prstGeom>
        </p:spPr>
      </p:pic>
    </p:spTree>
    <p:custDataLst>
      <p:tags r:id="rId1"/>
    </p:custDataLst>
    <p:extLst>
      <p:ext uri="{BB962C8B-B14F-4D97-AF65-F5344CB8AC3E}">
        <p14:creationId xmlns:p14="http://schemas.microsoft.com/office/powerpoint/2010/main" val="11807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99C8-9718-0512-01B3-AA00D8D67E4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A5050B9-3B88-B811-CF64-6031C3720776}"/>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5"/>
          <a:stretch>
            <a:fillRect/>
          </a:stretch>
        </p:blipFill>
        <p:spPr>
          <a:xfrm>
            <a:off x="0" y="0"/>
            <a:ext cx="12192000" cy="6858000"/>
          </a:xfrm>
          <a:prstGeom prst="rect">
            <a:avLst/>
          </a:prstGeom>
        </p:spPr>
      </p:pic>
      <p:pic>
        <p:nvPicPr>
          <p:cNvPr id="1026" name="Picture 2" descr="Decal Khủng long Pteranodon Velociraptor - khủng long pterodactyl png">
            <a:extLst>
              <a:ext uri="{FF2B5EF4-FFF2-40B4-BE49-F238E27FC236}">
                <a16:creationId xmlns:a16="http://schemas.microsoft.com/office/drawing/2014/main" id="{18A5C891-4110-E1A9-AFA7-ED98975BB0D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778" r="93444">
                        <a14:foregroundMark x1="10556" y1="47222" x2="1778" y2="63111"/>
                        <a14:foregroundMark x1="10444" y1="51111" x2="9556" y2="53667"/>
                        <a14:foregroundMark x1="32889" y1="19333" x2="34000" y2="22778"/>
                        <a14:foregroundMark x1="90444" y1="15889" x2="93444" y2="16556"/>
                      </a14:backgroundRemoval>
                    </a14:imgEffect>
                  </a14:imgLayer>
                </a14:imgProps>
              </a:ext>
              <a:ext uri="{28A0092B-C50C-407E-A947-70E740481C1C}">
                <a14:useLocalDpi xmlns:a14="http://schemas.microsoft.com/office/drawing/2010/main" val="0"/>
              </a:ext>
            </a:extLst>
          </a:blip>
          <a:srcRect/>
          <a:stretch>
            <a:fillRect/>
          </a:stretch>
        </p:blipFill>
        <p:spPr bwMode="auto">
          <a:xfrm rot="20400791">
            <a:off x="9525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C6F7B92-F6EC-8DBA-E2FF-0F5C9CDFBD12}"/>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477389" y="2509726"/>
            <a:ext cx="1608335" cy="2070324"/>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B4C4C3FC-5AD8-8E5F-BDD8-4AC870E247F6}"/>
              </a:ext>
            </a:extLst>
          </p:cNvPr>
          <p:cNvSpPr/>
          <p:nvPr/>
        </p:nvSpPr>
        <p:spPr>
          <a:xfrm>
            <a:off x="4668535" y="2686050"/>
            <a:ext cx="5531128" cy="2390775"/>
          </a:xfrm>
          <a:prstGeom prst="wedgeRoundRectCallout">
            <a:avLst>
              <a:gd name="adj1" fmla="val 54711"/>
              <a:gd name="adj2" fmla="val -10007"/>
              <a:gd name="adj3" fmla="val 16667"/>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prstClr val="black"/>
                </a:solidFill>
                <a:latin typeface="Arial" panose="020B0604020202020204" pitchFamily="34" charset="0"/>
                <a:cs typeface="Arial" panose="020B0604020202020204" pitchFamily="34" charset="0"/>
              </a:rPr>
              <a:t>Đây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là</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khủng</a:t>
            </a:r>
            <a:r>
              <a:rPr lang="en-US" sz="3600" dirty="0">
                <a:solidFill>
                  <a:prstClr val="black"/>
                </a:solidFill>
                <a:latin typeface="Arial" panose="020B0604020202020204" pitchFamily="34" charset="0"/>
                <a:cs typeface="Arial" panose="020B0604020202020204" pitchFamily="34" charset="0"/>
              </a:rPr>
              <a:t> long </a:t>
            </a:r>
            <a:r>
              <a:rPr lang="vi-VN" sz="3600" dirty="0">
                <a:solidFill>
                  <a:prstClr val="black"/>
                </a:solidFill>
                <a:latin typeface="Arial" panose="020B0604020202020204" pitchFamily="34" charset="0"/>
                <a:cs typeface="Arial" panose="020B0604020202020204" pitchFamily="34" charset="0"/>
              </a:rPr>
              <a:t>duy nhất trên trái đất có thể bay và tự kiếm mồi ngay sau khi chào đời</a:t>
            </a:r>
            <a:r>
              <a:rPr lang="en-US" sz="3600" dirty="0">
                <a:solidFill>
                  <a:prstClr val="black"/>
                </a:solidFill>
                <a:latin typeface="Arial" panose="020B0604020202020204" pitchFamily="34" charset="0"/>
                <a:cs typeface="Arial" panose="020B0604020202020204" pitchFamily="34" charset="0"/>
              </a:rPr>
              <a:t>.</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3599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4CD07-65E2-4844-5E32-A6EC2EC00D8C}"/>
              </a:ext>
            </a:extLst>
          </p:cNvPr>
          <p:cNvPicPr>
            <a:picLocks noChangeAspect="1"/>
          </p:cNvPicPr>
          <p:nvPr/>
        </p:nvPicPr>
        <p:blipFill>
          <a:blip r:embed="rId5"/>
          <a:stretch>
            <a:fillRect/>
          </a:stretch>
        </p:blipFill>
        <p:spPr>
          <a:xfrm>
            <a:off x="0" y="0"/>
            <a:ext cx="12192000" cy="6858000"/>
          </a:xfrm>
          <a:prstGeom prst="rect">
            <a:avLst/>
          </a:prstGeom>
        </p:spPr>
      </p:pic>
      <p:sp>
        <p:nvSpPr>
          <p:cNvPr id="6" name="Rectangle: Diagonal Corners Rounded 5">
            <a:extLst>
              <a:ext uri="{FF2B5EF4-FFF2-40B4-BE49-F238E27FC236}">
                <a16:creationId xmlns:a16="http://schemas.microsoft.com/office/drawing/2014/main" id="{E14DAA9C-1A5F-C58D-2BCB-B8A406971000}"/>
              </a:ext>
            </a:extLst>
          </p:cNvPr>
          <p:cNvSpPr/>
          <p:nvPr/>
        </p:nvSpPr>
        <p:spPr>
          <a:xfrm>
            <a:off x="1279885" y="2739108"/>
            <a:ext cx="5778230" cy="2529192"/>
          </a:xfrm>
          <a:prstGeom prst="round2DiagRect">
            <a:avLst>
              <a:gd name="adj1" fmla="val 23536"/>
              <a:gd name="adj2" fmla="val 9038"/>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sysClr val="windowText" lastClr="000000"/>
                  </a:solidFill>
                  <a:prstDash val="solid"/>
                </a:ln>
                <a:solidFill>
                  <a:srgbClr val="00FF99"/>
                </a:solidFill>
                <a:effectLst/>
                <a:uLnTx/>
                <a:uFillTx/>
                <a:latin typeface="Calibri" panose="020F0502020204030204"/>
                <a:ea typeface="+mn-ea"/>
                <a:cs typeface="+mn-cs"/>
              </a:rPr>
              <a:t>NGƯỜI BẠN NHỎ</a:t>
            </a:r>
            <a:r>
              <a:rPr kumimoji="0" lang="en-US" sz="7200" b="1" i="0" u="none" strike="noStrike" kern="1200" cap="none" spc="0" normalizeH="0" noProof="0" dirty="0">
                <a:ln w="28575">
                  <a:solidFill>
                    <a:sysClr val="windowText" lastClr="000000"/>
                  </a:solidFill>
                  <a:prstDash val="solid"/>
                </a:ln>
                <a:solidFill>
                  <a:srgbClr val="00FF99"/>
                </a:solidFill>
                <a:effectLst/>
                <a:uLnTx/>
                <a:uFillTx/>
                <a:latin typeface="Calibri" panose="020F0502020204030204"/>
                <a:ea typeface="+mn-ea"/>
                <a:cs typeface="+mn-cs"/>
              </a:rPr>
              <a:t> BÉ</a:t>
            </a:r>
            <a:endParaRPr kumimoji="0" lang="en-US" sz="7200" b="1" i="0" u="none" strike="noStrike" kern="1200" cap="none" spc="0" normalizeH="0" baseline="0" noProof="0" dirty="0">
              <a:ln w="28575">
                <a:solidFill>
                  <a:sysClr val="windowText" lastClr="000000"/>
                </a:solidFill>
                <a:prstDash val="solid"/>
              </a:ln>
              <a:solidFill>
                <a:srgbClr val="9966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4E2B8FC-2EAA-6732-8B2F-3C2AD9B171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5700" y="2170990"/>
            <a:ext cx="3073714" cy="4268372"/>
          </a:xfrm>
          <a:prstGeom prst="rect">
            <a:avLst/>
          </a:prstGeom>
        </p:spPr>
      </p:pic>
    </p:spTree>
    <p:custDataLst>
      <p:tags r:id="rId1"/>
    </p:custDataLst>
    <p:extLst>
      <p:ext uri="{BB962C8B-B14F-4D97-AF65-F5344CB8AC3E}">
        <p14:creationId xmlns:p14="http://schemas.microsoft.com/office/powerpoint/2010/main" val="9621623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71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1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8" fill="hold" nodeType="withEffect" p14:presetBounceEnd="71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71000">
                                          <p:cBhvr additive="base">
                                            <p:cTn id="11" dur="1000" fill="hold"/>
                                            <p:tgtEl>
                                              <p:spTgt spid="2"/>
                                            </p:tgtEl>
                                            <p:attrNameLst>
                                              <p:attrName>ppt_x</p:attrName>
                                            </p:attrNameLst>
                                          </p:cBhvr>
                                          <p:tavLst>
                                            <p:tav tm="0">
                                              <p:val>
                                                <p:strVal val="0-#ppt_w/2"/>
                                              </p:val>
                                            </p:tav>
                                            <p:tav tm="100000">
                                              <p:val>
                                                <p:strVal val="#ppt_x"/>
                                              </p:val>
                                            </p:tav>
                                          </p:tavLst>
                                        </p:anim>
                                        <p:anim calcmode="lin" valueType="num" p14:bounceEnd="71000">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whoosh.wav"/>
                                            </p:tgtEl>
                                          </p:cMediaNode>
                                        </p:audio>
                                      </p:sub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A39E6F09-D9B2-BE41-963A-604DFF93A009}"/>
              </a:ext>
            </a:extLst>
          </p:cNvPr>
          <p:cNvSpPr/>
          <p:nvPr/>
        </p:nvSpPr>
        <p:spPr>
          <a:xfrm>
            <a:off x="952154" y="854152"/>
            <a:ext cx="534639" cy="57519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5</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id="{4A098AD3-D187-D470-7560-B6A74CDD14C6}"/>
              </a:ext>
            </a:extLst>
          </p:cNvPr>
          <p:cNvGrpSpPr/>
          <p:nvPr/>
        </p:nvGrpSpPr>
        <p:grpSpPr>
          <a:xfrm>
            <a:off x="1584193" y="869656"/>
            <a:ext cx="1279288" cy="648924"/>
            <a:chOff x="1870518" y="1440653"/>
            <a:chExt cx="1145166" cy="523221"/>
          </a:xfrm>
        </p:grpSpPr>
        <p:grpSp>
          <p:nvGrpSpPr>
            <p:cNvPr id="14" name="Group 13">
              <a:extLst>
                <a:ext uri="{FF2B5EF4-FFF2-40B4-BE49-F238E27FC236}">
                  <a16:creationId xmlns:a16="http://schemas.microsoft.com/office/drawing/2014/main" id="{9B9ED510-D52B-9205-8FB0-6AD7E84F84FC}"/>
                </a:ext>
              </a:extLst>
            </p:cNvPr>
            <p:cNvGrpSpPr/>
            <p:nvPr/>
          </p:nvGrpSpPr>
          <p:grpSpPr>
            <a:xfrm>
              <a:off x="1870518" y="1440654"/>
              <a:ext cx="758382" cy="523220"/>
              <a:chOff x="1870518" y="1440654"/>
              <a:chExt cx="758382" cy="523220"/>
            </a:xfrm>
          </p:grpSpPr>
          <p:sp>
            <p:nvSpPr>
              <p:cNvPr id="16" name="Rectangle: Rounded Corners 15">
                <a:extLst>
                  <a:ext uri="{FF2B5EF4-FFF2-40B4-BE49-F238E27FC236}">
                    <a16:creationId xmlns:a16="http://schemas.microsoft.com/office/drawing/2014/main" id="{9EC732E5-1B53-91E1-A799-36C4503EE488}"/>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white"/>
                  </a:solidFill>
                  <a:effectLst/>
                  <a:uLnTx/>
                  <a:uFillTx/>
                  <a:latin typeface="Arial"/>
                  <a:cs typeface="+mn-cs"/>
                </a:endParaRPr>
              </a:p>
            </p:txBody>
          </p:sp>
          <p:sp>
            <p:nvSpPr>
              <p:cNvPr id="17" name="TextBox 16">
                <a:extLst>
                  <a:ext uri="{FF2B5EF4-FFF2-40B4-BE49-F238E27FC236}">
                    <a16:creationId xmlns:a16="http://schemas.microsoft.com/office/drawing/2014/main" id="{1F2A349F-A74D-AEF6-DA45-7F0BFF412D5A}"/>
                  </a:ext>
                </a:extLst>
              </p:cNvPr>
              <p:cNvSpPr txBox="1"/>
              <p:nvPr/>
            </p:nvSpPr>
            <p:spPr>
              <a:xfrm>
                <a:off x="1969023" y="1440654"/>
                <a:ext cx="6238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Số</a:t>
                </a:r>
              </a:p>
            </p:txBody>
          </p:sp>
        </p:grpSp>
        <p:sp>
          <p:nvSpPr>
            <p:cNvPr id="15" name="TextBox 14">
              <a:extLst>
                <a:ext uri="{FF2B5EF4-FFF2-40B4-BE49-F238E27FC236}">
                  <a16:creationId xmlns:a16="http://schemas.microsoft.com/office/drawing/2014/main" id="{3FDF2870-D6BA-E4E1-6B9F-CA7D89C83D2F}"/>
                </a:ext>
              </a:extLst>
            </p:cNvPr>
            <p:cNvSpPr txBox="1"/>
            <p:nvPr/>
          </p:nvSpPr>
          <p:spPr>
            <a:xfrm>
              <a:off x="2630642" y="1440653"/>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grpSp>
      <p:pic>
        <p:nvPicPr>
          <p:cNvPr id="18" name="Picture 17">
            <a:extLst>
              <a:ext uri="{FF2B5EF4-FFF2-40B4-BE49-F238E27FC236}">
                <a16:creationId xmlns:a16="http://schemas.microsoft.com/office/drawing/2014/main" id="{AA4EA40A-1FC8-0FE3-5073-036D4A28654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666015" y="2886566"/>
            <a:ext cx="4481905" cy="3078299"/>
          </a:xfrm>
          <a:prstGeom prst="rect">
            <a:avLst/>
          </a:prstGeom>
        </p:spPr>
      </p:pic>
      <p:grpSp>
        <p:nvGrpSpPr>
          <p:cNvPr id="19" name="Group 18">
            <a:extLst>
              <a:ext uri="{FF2B5EF4-FFF2-40B4-BE49-F238E27FC236}">
                <a16:creationId xmlns:a16="http://schemas.microsoft.com/office/drawing/2014/main" id="{73CA1DA6-6428-8283-0463-3F9B16EDA4BC}"/>
              </a:ext>
            </a:extLst>
          </p:cNvPr>
          <p:cNvGrpSpPr/>
          <p:nvPr/>
        </p:nvGrpSpPr>
        <p:grpSpPr>
          <a:xfrm>
            <a:off x="1707865" y="1905306"/>
            <a:ext cx="8441341" cy="1951496"/>
            <a:chOff x="1080819" y="4463424"/>
            <a:chExt cx="5995841" cy="1951496"/>
          </a:xfrm>
        </p:grpSpPr>
        <p:sp>
          <p:nvSpPr>
            <p:cNvPr id="20" name="TextBox 19">
              <a:extLst>
                <a:ext uri="{FF2B5EF4-FFF2-40B4-BE49-F238E27FC236}">
                  <a16:creationId xmlns:a16="http://schemas.microsoft.com/office/drawing/2014/main" id="{2776AE1C-875E-67F5-C94A-5418A97D726A}"/>
                </a:ext>
              </a:extLst>
            </p:cNvPr>
            <p:cNvSpPr txBox="1"/>
            <p:nvPr/>
          </p:nvSpPr>
          <p:spPr>
            <a:xfrm>
              <a:off x="1080819" y="4463424"/>
              <a:ext cx="5995841" cy="19514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qua bụi cỏ để đến cái kẹo.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cm.</a:t>
              </a:r>
            </a:p>
          </p:txBody>
        </p:sp>
        <p:sp>
          <p:nvSpPr>
            <p:cNvPr id="21" name="Rectangle: Rounded Corners 20">
              <a:extLst>
                <a:ext uri="{FF2B5EF4-FFF2-40B4-BE49-F238E27FC236}">
                  <a16:creationId xmlns:a16="http://schemas.microsoft.com/office/drawing/2014/main" id="{3E22BF27-8281-073C-6B0B-F3578A02D99B}"/>
                </a:ext>
              </a:extLst>
            </p:cNvPr>
            <p:cNvSpPr/>
            <p:nvPr/>
          </p:nvSpPr>
          <p:spPr>
            <a:xfrm>
              <a:off x="2945845" y="511195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a:cs typeface="+mn-cs"/>
                </a:rPr>
                <a:t>?</a:t>
              </a:r>
            </a:p>
          </p:txBody>
        </p:sp>
      </p:grpSp>
      <p:sp>
        <p:nvSpPr>
          <p:cNvPr id="22" name="Rectangle: Rounded Corners 21">
            <a:extLst>
              <a:ext uri="{FF2B5EF4-FFF2-40B4-BE49-F238E27FC236}">
                <a16:creationId xmlns:a16="http://schemas.microsoft.com/office/drawing/2014/main" id="{DBCC9C64-45D3-C51A-2216-5C0A41506048}"/>
              </a:ext>
            </a:extLst>
          </p:cNvPr>
          <p:cNvSpPr/>
          <p:nvPr/>
        </p:nvSpPr>
        <p:spPr>
          <a:xfrm>
            <a:off x="4333572" y="2550151"/>
            <a:ext cx="1306785"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
        <p:nvSpPr>
          <p:cNvPr id="23" name="Rectangle 22">
            <a:extLst>
              <a:ext uri="{FF2B5EF4-FFF2-40B4-BE49-F238E27FC236}">
                <a16:creationId xmlns:a16="http://schemas.microsoft.com/office/drawing/2014/main" id="{EC9E4C79-98B0-EA01-4C55-26678B0F8F24}"/>
              </a:ext>
            </a:extLst>
          </p:cNvPr>
          <p:cNvSpPr/>
          <p:nvPr/>
        </p:nvSpPr>
        <p:spPr>
          <a:xfrm>
            <a:off x="3397198" y="3559571"/>
            <a:ext cx="2598788"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37 + 54 =         </a:t>
            </a:r>
          </a:p>
        </p:txBody>
      </p:sp>
      <p:sp>
        <p:nvSpPr>
          <p:cNvPr id="24" name="TextBox 23">
            <a:extLst>
              <a:ext uri="{FF2B5EF4-FFF2-40B4-BE49-F238E27FC236}">
                <a16:creationId xmlns:a16="http://schemas.microsoft.com/office/drawing/2014/main" id="{B9CE4B46-16C6-65B0-730A-5E2A088359A7}"/>
              </a:ext>
            </a:extLst>
          </p:cNvPr>
          <p:cNvSpPr txBox="1"/>
          <p:nvPr/>
        </p:nvSpPr>
        <p:spPr>
          <a:xfrm>
            <a:off x="5177522" y="3616974"/>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Tree>
    <p:custDataLst>
      <p:tags r:id="rId1"/>
    </p:custDataLst>
    <p:extLst>
      <p:ext uri="{BB962C8B-B14F-4D97-AF65-F5344CB8AC3E}">
        <p14:creationId xmlns:p14="http://schemas.microsoft.com/office/powerpoint/2010/main" val="6169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D8FBA-A533-D6BF-DEC3-0F3DF031BB93}"/>
              </a:ext>
            </a:extLst>
          </p:cNvPr>
          <p:cNvPicPr>
            <a:picLocks noChangeAspect="1"/>
          </p:cNvPicPr>
          <p:nvPr/>
        </p:nvPicPr>
        <p:blipFill>
          <a:blip r:embed="rId5"/>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F7E0394-A1EF-4E55-3D82-1F6F8D533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108" y="3179276"/>
            <a:ext cx="2553406" cy="3545836"/>
          </a:xfrm>
          <a:prstGeom prst="rect">
            <a:avLst/>
          </a:prstGeom>
        </p:spPr>
      </p:pic>
      <p:sp>
        <p:nvSpPr>
          <p:cNvPr id="8" name="Speech Bubble: Rectangle with Corners Rounded 7">
            <a:extLst>
              <a:ext uri="{FF2B5EF4-FFF2-40B4-BE49-F238E27FC236}">
                <a16:creationId xmlns:a16="http://schemas.microsoft.com/office/drawing/2014/main" id="{55E8A757-F52B-2BC2-E504-44F50CEB41B2}"/>
              </a:ext>
            </a:extLst>
          </p:cNvPr>
          <p:cNvSpPr/>
          <p:nvPr/>
        </p:nvSpPr>
        <p:spPr>
          <a:xfrm>
            <a:off x="3318497" y="2089150"/>
            <a:ext cx="5808358" cy="2257573"/>
          </a:xfrm>
          <a:prstGeom prst="wedgeRoundRectCallout">
            <a:avLst>
              <a:gd name="adj1" fmla="val -57494"/>
              <a:gd name="adj2" fmla="val 19519"/>
              <a:gd name="adj3" fmla="val 16667"/>
            </a:avLst>
          </a:prstGeom>
          <a:solidFill>
            <a:srgbClr val="CCFFFF"/>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bạn</a:t>
            </a:r>
            <a:r>
              <a:rPr kumimoji="0" lang="en-US" sz="40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noProof="0" dirty="0" err="1">
                <a:ln>
                  <a:noFill/>
                </a:ln>
                <a:solidFill>
                  <a:prstClr val="black"/>
                </a:solidFill>
                <a:effectLst/>
                <a:uLnTx/>
                <a:uFillTx/>
                <a:latin typeface="Calibri" panose="020F0502020204030204"/>
                <a:ea typeface="+mn-ea"/>
                <a:cs typeface="+mn-cs"/>
              </a:rPr>
              <a:t>nà</a:t>
            </a:r>
            <a:r>
              <a:rPr lang="en-US" sz="4000" dirty="0">
                <a:solidFill>
                  <a:prstClr val="black"/>
                </a:solidFill>
                <a:latin typeface="Calibri" panose="020F0502020204030204"/>
              </a:rPr>
              <a:t>y </a:t>
            </a:r>
            <a:r>
              <a:rPr lang="en-US" sz="4000" dirty="0" err="1">
                <a:solidFill>
                  <a:prstClr val="black"/>
                </a:solidFill>
                <a:latin typeface="Calibri" panose="020F0502020204030204"/>
              </a:rPr>
              <a:t>thật</a:t>
            </a:r>
            <a:r>
              <a:rPr lang="en-US" sz="4000" dirty="0">
                <a:solidFill>
                  <a:prstClr val="black"/>
                </a:solidFill>
                <a:latin typeface="Calibri" panose="020F0502020204030204"/>
              </a:rPr>
              <a:t> nhỏ </a:t>
            </a:r>
            <a:r>
              <a:rPr lang="en-US" sz="4000" dirty="0" err="1">
                <a:solidFill>
                  <a:prstClr val="black"/>
                </a:solidFill>
                <a:latin typeface="Calibri" panose="020F0502020204030204"/>
              </a:rPr>
              <a:t>bé</a:t>
            </a:r>
            <a:r>
              <a:rPr lang="en-US" sz="4000" dirty="0">
                <a:solidFill>
                  <a:prstClr val="black"/>
                </a:solidFill>
                <a:latin typeface="Calibri" panose="020F0502020204030204"/>
              </a:rPr>
              <a:t>. </a:t>
            </a:r>
            <a:r>
              <a:rPr lang="en-US" sz="4000" dirty="0" err="1">
                <a:solidFill>
                  <a:prstClr val="black"/>
                </a:solidFill>
                <a:latin typeface="Calibri" panose="020F0502020204030204"/>
              </a:rPr>
              <a:t>Kích</a:t>
            </a:r>
            <a:r>
              <a:rPr lang="en-US" sz="4000" dirty="0">
                <a:solidFill>
                  <a:prstClr val="black"/>
                </a:solidFill>
                <a:latin typeface="Calibri" panose="020F0502020204030204"/>
              </a:rPr>
              <a:t> </a:t>
            </a:r>
            <a:r>
              <a:rPr lang="en-US" sz="4000" dirty="0" err="1">
                <a:solidFill>
                  <a:prstClr val="black"/>
                </a:solidFill>
                <a:latin typeface="Calibri" panose="020F0502020204030204"/>
              </a:rPr>
              <a:t>thước</a:t>
            </a:r>
            <a:r>
              <a:rPr lang="en-US" sz="4000" dirty="0">
                <a:solidFill>
                  <a:prstClr val="black"/>
                </a:solidFill>
                <a:latin typeface="Calibri" panose="020F0502020204030204"/>
              </a:rPr>
              <a:t> </a:t>
            </a:r>
            <a:r>
              <a:rPr lang="en-US" sz="4000" dirty="0" err="1">
                <a:solidFill>
                  <a:prstClr val="black"/>
                </a:solidFill>
                <a:latin typeface="Calibri" panose="020F0502020204030204"/>
              </a:rPr>
              <a:t>chỉ</a:t>
            </a:r>
            <a:r>
              <a:rPr lang="en-US" sz="4000" dirty="0">
                <a:solidFill>
                  <a:prstClr val="black"/>
                </a:solidFill>
                <a:latin typeface="Calibri" panose="020F0502020204030204"/>
              </a:rPr>
              <a:t> </a:t>
            </a:r>
            <a:r>
              <a:rPr lang="en-US" sz="4000" dirty="0" err="1">
                <a:solidFill>
                  <a:prstClr val="black"/>
                </a:solidFill>
                <a:latin typeface="Calibri" panose="020F0502020204030204"/>
              </a:rPr>
              <a:t>bằng</a:t>
            </a:r>
            <a:r>
              <a:rPr lang="en-US" sz="4000" dirty="0">
                <a:solidFill>
                  <a:prstClr val="black"/>
                </a:solidFill>
                <a:latin typeface="Calibri" panose="020F0502020204030204"/>
              </a:rPr>
              <a:t> </a:t>
            </a:r>
            <a:r>
              <a:rPr lang="en-US" sz="4000" dirty="0" err="1">
                <a:solidFill>
                  <a:prstClr val="black"/>
                </a:solidFill>
                <a:latin typeface="Calibri" panose="020F0502020204030204"/>
              </a:rPr>
              <a:t>một</a:t>
            </a:r>
            <a:r>
              <a:rPr lang="en-US" sz="4000" dirty="0">
                <a:solidFill>
                  <a:prstClr val="black"/>
                </a:solidFill>
                <a:latin typeface="Calibri" panose="020F0502020204030204"/>
              </a:rPr>
              <a:t> con </a:t>
            </a:r>
            <a:r>
              <a:rPr lang="en-US" sz="4000" dirty="0" err="1">
                <a:solidFill>
                  <a:prstClr val="black"/>
                </a:solidFill>
                <a:latin typeface="Calibri" panose="020F0502020204030204"/>
              </a:rPr>
              <a:t>gà</a:t>
            </a:r>
            <a:r>
              <a:rPr lang="en-US" sz="4000" dirty="0">
                <a:solidFill>
                  <a:prstClr val="black"/>
                </a:solidFill>
                <a:latin typeface="Calibri" panose="020F0502020204030204"/>
              </a:rPr>
              <a:t> </a:t>
            </a:r>
            <a:r>
              <a:rPr lang="en-US" sz="4000" dirty="0" err="1">
                <a:solidFill>
                  <a:prstClr val="black"/>
                </a:solidFill>
                <a:latin typeface="Calibri" panose="020F0502020204030204"/>
              </a:rPr>
              <a:t>tây</a:t>
            </a:r>
            <a:r>
              <a:rPr lang="en-US" sz="4000" dirty="0">
                <a:solidFill>
                  <a:prstClr val="black"/>
                </a:solidFill>
                <a:latin typeface="Calibri" panose="020F0502020204030204"/>
              </a:rPr>
              <a:t>.</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4F46C2CD-3AE8-D73B-91A5-3A2378E34F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654" b="90346" l="10000" r="90417">
                        <a14:foregroundMark x1="46250" y1="90164" x2="51667" y2="90528"/>
                        <a14:foregroundMark x1="31111" y1="66120" x2="33056" y2="67395"/>
                        <a14:foregroundMark x1="25694" y1="12022" x2="29306" y2="21311"/>
                        <a14:foregroundMark x1="29306" y1="21311" x2="29306" y2="22222"/>
                        <a14:foregroundMark x1="26250" y1="16940" x2="28472" y2="19854"/>
                        <a14:foregroundMark x1="27222" y1="20947" x2="29583" y2="21494"/>
                        <a14:foregroundMark x1="90139" y1="43898" x2="90417" y2="50638"/>
                      </a14:backgroundRemoval>
                    </a14:imgEffect>
                  </a14:imgLayer>
                </a14:imgProps>
              </a:ext>
            </a:extLst>
          </a:blip>
          <a:stretch>
            <a:fillRect/>
          </a:stretch>
        </p:blipFill>
        <p:spPr>
          <a:xfrm>
            <a:off x="7705724" y="3904178"/>
            <a:ext cx="3705225" cy="2825234"/>
          </a:xfrm>
          <a:prstGeom prst="rect">
            <a:avLst/>
          </a:prstGeom>
        </p:spPr>
      </p:pic>
    </p:spTree>
    <p:custDataLst>
      <p:tags r:id="rId1"/>
    </p:custDataLst>
    <p:extLst>
      <p:ext uri="{BB962C8B-B14F-4D97-AF65-F5344CB8AC3E}">
        <p14:creationId xmlns:p14="http://schemas.microsoft.com/office/powerpoint/2010/main" val="32018184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1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9"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45C5-953F-3DC6-8AB8-B67087EB86A9}"/>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ACDAD17-F7EB-8442-D0C5-DB1534088D41}"/>
              </a:ext>
            </a:extLst>
          </p:cNvPr>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39B1F0D3-1555-9313-2EA1-137AAB98C0AF}"/>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990B7CB-A3F5-6F77-597A-B5F458F28A42}"/>
              </a:ext>
            </a:extLst>
          </p:cNvPr>
          <p:cNvSpPr/>
          <p:nvPr/>
        </p:nvSpPr>
        <p:spPr>
          <a:xfrm>
            <a:off x="179614" y="152400"/>
            <a:ext cx="11832771" cy="6553200"/>
          </a:xfrm>
          <a:prstGeom prst="roundRect">
            <a:avLst>
              <a:gd name="adj" fmla="val 10882"/>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0BFAFF8A-6C4F-29BC-002A-47B615C07D58}"/>
              </a:ext>
            </a:extLst>
          </p:cNvPr>
          <p:cNvSpPr txBox="1"/>
          <p:nvPr/>
        </p:nvSpPr>
        <p:spPr>
          <a:xfrm>
            <a:off x="3334812" y="223950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id="{BC61775A-9537-1263-AE8A-AAFB52B52BDE}"/>
              </a:ext>
            </a:extLst>
          </p:cNvPr>
          <p:cNvPicPr>
            <a:picLocks noChangeAspect="1"/>
          </p:cNvPicPr>
          <p:nvPr/>
        </p:nvPicPr>
        <p:blipFill>
          <a:blip r:embed="rId5"/>
          <a:stretch>
            <a:fillRect/>
          </a:stretch>
        </p:blipFill>
        <p:spPr>
          <a:xfrm rot="737208" flipH="1">
            <a:off x="2142697" y="2156851"/>
            <a:ext cx="919996" cy="919996"/>
          </a:xfrm>
          <a:prstGeom prst="rect">
            <a:avLst/>
          </a:prstGeom>
        </p:spPr>
      </p:pic>
      <p:sp>
        <p:nvSpPr>
          <p:cNvPr id="9" name="TextBox 8">
            <a:extLst>
              <a:ext uri="{FF2B5EF4-FFF2-40B4-BE49-F238E27FC236}">
                <a16:creationId xmlns:a16="http://schemas.microsoft.com/office/drawing/2014/main" id="{7C33C0DC-640E-5BE0-984E-7125ECA23420}"/>
              </a:ext>
            </a:extLst>
          </p:cNvPr>
          <p:cNvSpPr txBox="1"/>
          <p:nvPr/>
        </p:nvSpPr>
        <p:spPr>
          <a:xfrm>
            <a:off x="3334812" y="322051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id="{DF2E160E-B4CB-C965-C7CA-BED8B5FD3A79}"/>
              </a:ext>
            </a:extLst>
          </p:cNvPr>
          <p:cNvPicPr>
            <a:picLocks noChangeAspect="1"/>
          </p:cNvPicPr>
          <p:nvPr/>
        </p:nvPicPr>
        <p:blipFill>
          <a:blip r:embed="rId5"/>
          <a:stretch>
            <a:fillRect/>
          </a:stretch>
        </p:blipFill>
        <p:spPr>
          <a:xfrm rot="737208" flipH="1">
            <a:off x="2142697" y="3137863"/>
            <a:ext cx="919996" cy="919996"/>
          </a:xfrm>
          <a:prstGeom prst="rect">
            <a:avLst/>
          </a:prstGeom>
        </p:spPr>
      </p:pic>
      <p:sp>
        <p:nvSpPr>
          <p:cNvPr id="11" name="TextBox 10">
            <a:extLst>
              <a:ext uri="{FF2B5EF4-FFF2-40B4-BE49-F238E27FC236}">
                <a16:creationId xmlns:a16="http://schemas.microsoft.com/office/drawing/2014/main" id="{46952D65-48A9-1B70-0A75-C4B583AADC7F}"/>
              </a:ext>
            </a:extLst>
          </p:cNvPr>
          <p:cNvSpPr txBox="1"/>
          <p:nvPr/>
        </p:nvSpPr>
        <p:spPr>
          <a:xfrm>
            <a:off x="3334812" y="420152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55C52137-814A-7450-388F-65C69D8C87E1}"/>
              </a:ext>
            </a:extLst>
          </p:cNvPr>
          <p:cNvPicPr>
            <a:picLocks noChangeAspect="1"/>
          </p:cNvPicPr>
          <p:nvPr/>
        </p:nvPicPr>
        <p:blipFill>
          <a:blip r:embed="rId5"/>
          <a:stretch>
            <a:fillRect/>
          </a:stretch>
        </p:blipFill>
        <p:spPr>
          <a:xfrm rot="737208" flipH="1">
            <a:off x="2142697" y="4118875"/>
            <a:ext cx="919996" cy="919996"/>
          </a:xfrm>
          <a:prstGeom prst="rect">
            <a:avLst/>
          </a:prstGeom>
        </p:spPr>
      </p:pic>
      <p:sp>
        <p:nvSpPr>
          <p:cNvPr id="13" name="TextBox 12">
            <a:extLst>
              <a:ext uri="{FF2B5EF4-FFF2-40B4-BE49-F238E27FC236}">
                <a16:creationId xmlns:a16="http://schemas.microsoft.com/office/drawing/2014/main" id="{45BC1CBD-1D6D-1424-AFE9-890C09B72ACF}"/>
              </a:ext>
            </a:extLst>
          </p:cNvPr>
          <p:cNvSpPr txBox="1"/>
          <p:nvPr/>
        </p:nvSpPr>
        <p:spPr>
          <a:xfrm>
            <a:off x="3334812" y="5182538"/>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220F90EC-A698-1516-07C5-3271F44E9DAE}"/>
              </a:ext>
            </a:extLst>
          </p:cNvPr>
          <p:cNvPicPr>
            <a:picLocks noChangeAspect="1"/>
          </p:cNvPicPr>
          <p:nvPr/>
        </p:nvPicPr>
        <p:blipFill>
          <a:blip r:embed="rId5"/>
          <a:stretch>
            <a:fillRect/>
          </a:stretch>
        </p:blipFill>
        <p:spPr>
          <a:xfrm rot="737208" flipH="1">
            <a:off x="2142697" y="5099887"/>
            <a:ext cx="919996" cy="919996"/>
          </a:xfrm>
          <a:prstGeom prst="rect">
            <a:avLst/>
          </a:prstGeom>
        </p:spPr>
      </p:pic>
      <p:pic>
        <p:nvPicPr>
          <p:cNvPr id="15" name="Picture 14">
            <a:extLst>
              <a:ext uri="{FF2B5EF4-FFF2-40B4-BE49-F238E27FC236}">
                <a16:creationId xmlns:a16="http://schemas.microsoft.com/office/drawing/2014/main" id="{C60BFC67-B37F-862F-A9A6-D713B023A9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648205" y="2379701"/>
            <a:ext cx="2488452" cy="3303639"/>
          </a:xfrm>
          <a:prstGeom prst="rect">
            <a:avLst/>
          </a:prstGeom>
        </p:spPr>
      </p:pic>
      <p:pic>
        <p:nvPicPr>
          <p:cNvPr id="16" name="Picture 15">
            <a:extLst>
              <a:ext uri="{FF2B5EF4-FFF2-40B4-BE49-F238E27FC236}">
                <a16:creationId xmlns:a16="http://schemas.microsoft.com/office/drawing/2014/main" id="{AB25E6DA-2A3B-23C7-0DCD-111C4B18C1B3}"/>
              </a:ext>
            </a:extLst>
          </p:cNvPr>
          <p:cNvPicPr>
            <a:picLocks noChangeAspect="1"/>
          </p:cNvPicPr>
          <p:nvPr/>
        </p:nvPicPr>
        <p:blipFill>
          <a:blip r:embed="rId7"/>
          <a:stretch>
            <a:fillRect/>
          </a:stretch>
        </p:blipFill>
        <p:spPr>
          <a:xfrm>
            <a:off x="3210080" y="944069"/>
            <a:ext cx="5200339" cy="1121761"/>
          </a:xfrm>
          <a:prstGeom prst="rect">
            <a:avLst/>
          </a:prstGeom>
        </p:spPr>
      </p:pic>
    </p:spTree>
    <p:custDataLst>
      <p:tags r:id="rId1"/>
    </p:custDataLst>
    <p:extLst>
      <p:ext uri="{BB962C8B-B14F-4D97-AF65-F5344CB8AC3E}">
        <p14:creationId xmlns:p14="http://schemas.microsoft.com/office/powerpoint/2010/main" val="12574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6"/>
          <a:stretch>
            <a:fillRect/>
          </a:stretch>
        </p:blipFill>
        <p:spPr>
          <a:xfrm>
            <a:off x="2068497" y="932471"/>
            <a:ext cx="7972147" cy="5219754"/>
          </a:xfrm>
          <a:prstGeom prst="rect">
            <a:avLst/>
          </a:prstGeom>
        </p:spPr>
      </p:pic>
      <p:pic>
        <p:nvPicPr>
          <p:cNvPr id="2" name="Picture 1">
            <a:extLst>
              <a:ext uri="{FF2B5EF4-FFF2-40B4-BE49-F238E27FC236}">
                <a16:creationId xmlns:a16="http://schemas.microsoft.com/office/drawing/2014/main" id="{80ECE622-C2D5-17A0-05CA-9968AA5FBBC0}"/>
              </a:ext>
            </a:extLst>
          </p:cNvPr>
          <p:cNvPicPr>
            <a:picLocks noChangeAspect="1"/>
          </p:cNvPicPr>
          <p:nvPr/>
        </p:nvPicPr>
        <p:blipFill>
          <a:blip r:embed="rId7"/>
          <a:stretch>
            <a:fillRect/>
          </a:stretch>
        </p:blipFill>
        <p:spPr>
          <a:xfrm>
            <a:off x="4981109" y="1351572"/>
            <a:ext cx="1963082" cy="1286367"/>
          </a:xfrm>
          <a:prstGeom prst="rect">
            <a:avLst/>
          </a:prstGeom>
        </p:spPr>
      </p:pic>
      <p:pic>
        <p:nvPicPr>
          <p:cNvPr id="3" name="Picture 2">
            <a:extLst>
              <a:ext uri="{FF2B5EF4-FFF2-40B4-BE49-F238E27FC236}">
                <a16:creationId xmlns:a16="http://schemas.microsoft.com/office/drawing/2014/main" id="{9D3B0A76-F62C-8DD6-6999-FFC36B4D5428}"/>
              </a:ext>
            </a:extLst>
          </p:cNvPr>
          <p:cNvPicPr>
            <a:picLocks noChangeAspect="1"/>
          </p:cNvPicPr>
          <p:nvPr/>
        </p:nvPicPr>
        <p:blipFill>
          <a:blip r:embed="rId8"/>
          <a:stretch>
            <a:fillRect/>
          </a:stretch>
        </p:blipFill>
        <p:spPr>
          <a:xfrm>
            <a:off x="5275241" y="3570410"/>
            <a:ext cx="1908213" cy="969348"/>
          </a:xfrm>
          <a:prstGeom prst="rect">
            <a:avLst/>
          </a:prstGeom>
        </p:spPr>
      </p:pic>
      <p:pic>
        <p:nvPicPr>
          <p:cNvPr id="6" name="Picture 5">
            <a:extLst>
              <a:ext uri="{FF2B5EF4-FFF2-40B4-BE49-F238E27FC236}">
                <a16:creationId xmlns:a16="http://schemas.microsoft.com/office/drawing/2014/main" id="{3E646D0C-CB33-75F4-7E80-EAFB2D8BACDC}"/>
              </a:ext>
            </a:extLst>
          </p:cNvPr>
          <p:cNvPicPr>
            <a:picLocks noChangeAspect="1"/>
          </p:cNvPicPr>
          <p:nvPr/>
        </p:nvPicPr>
        <p:blipFill>
          <a:blip r:embed="rId9"/>
          <a:stretch>
            <a:fillRect/>
          </a:stretch>
        </p:blipFill>
        <p:spPr>
          <a:xfrm>
            <a:off x="2775665" y="2209521"/>
            <a:ext cx="6907367" cy="1639966"/>
          </a:xfrm>
          <a:prstGeom prst="rect">
            <a:avLst/>
          </a:prstGeom>
        </p:spPr>
      </p:pic>
      <p:sp>
        <p:nvSpPr>
          <p:cNvPr id="4" name="Scroll: Horizontal 3">
            <a:extLst>
              <a:ext uri="{FF2B5EF4-FFF2-40B4-BE49-F238E27FC236}">
                <a16:creationId xmlns:a16="http://schemas.microsoft.com/office/drawing/2014/main" id="{D6B7A447-B6A7-5D7E-1C57-2568F69AA039}"/>
              </a:ext>
            </a:extLst>
          </p:cNvPr>
          <p:cNvSpPr/>
          <p:nvPr/>
        </p:nvSpPr>
        <p:spPr>
          <a:xfrm>
            <a:off x="4039340" y="4304752"/>
            <a:ext cx="4483223" cy="96667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Trà</a:t>
            </a:r>
            <a:r>
              <a:rPr lang="en-US" sz="2400" b="1" dirty="0">
                <a:latin typeface="Times New Roman" panose="02020603050405020304" pitchFamily="18" charset="0"/>
                <a:cs typeface="Times New Roman" panose="02020603050405020304" pitchFamily="18" charset="0"/>
              </a:rPr>
              <a:t> Mi </a:t>
            </a:r>
          </a:p>
        </p:txBody>
      </p:sp>
    </p:spTree>
    <p:custDataLst>
      <p:tags r:id="rId1"/>
    </p:custDataLst>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BA52AAD-3E6B-7481-65A2-48158E68A701}"/>
              </a:ext>
            </a:extLst>
          </p:cNvPr>
          <p:cNvPicPr>
            <a:picLocks noChangeAspect="1"/>
          </p:cNvPicPr>
          <p:nvPr/>
        </p:nvPicPr>
        <p:blipFill>
          <a:blip r:embed="rId6"/>
          <a:stretch>
            <a:fillRect/>
          </a:stretch>
        </p:blipFill>
        <p:spPr>
          <a:xfrm>
            <a:off x="263523" y="2397952"/>
            <a:ext cx="11760203" cy="1414395"/>
          </a:xfrm>
          <a:prstGeom prst="rect">
            <a:avLst/>
          </a:prstGeom>
        </p:spPr>
      </p:pic>
    </p:spTree>
    <p:custDataLst>
      <p:tags r:id="rId1"/>
    </p:custDataLst>
    <p:extLst>
      <p:ext uri="{BB962C8B-B14F-4D97-AF65-F5344CB8AC3E}">
        <p14:creationId xmlns:p14="http://schemas.microsoft.com/office/powerpoint/2010/main" val="162583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70FB-3F5A-8785-6D40-ECC5F6AAFAA1}"/>
              </a:ext>
            </a:extLst>
          </p:cNvPr>
          <p:cNvPicPr>
            <a:picLocks noChangeAspect="1"/>
          </p:cNvPicPr>
          <p:nvPr/>
        </p:nvPicPr>
        <p:blipFill rotWithShape="1">
          <a:blip r:embed="rId4"/>
          <a:srcRect t="809" r="679" b="-1"/>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AF8666E-DE6B-CFFC-8357-C38B41BC5FBC}"/>
              </a:ext>
            </a:extLst>
          </p:cNvPr>
          <p:cNvPicPr>
            <a:picLocks noChangeAspect="1"/>
          </p:cNvPicPr>
          <p:nvPr/>
        </p:nvPicPr>
        <p:blipFill>
          <a:blip r:embed="rId5"/>
          <a:stretch>
            <a:fillRect/>
          </a:stretch>
        </p:blipFill>
        <p:spPr>
          <a:xfrm>
            <a:off x="3106800" y="1807416"/>
            <a:ext cx="5883150" cy="1109568"/>
          </a:xfrm>
          <a:prstGeom prst="rect">
            <a:avLst/>
          </a:prstGeom>
        </p:spPr>
      </p:pic>
    </p:spTree>
    <p:custDataLst>
      <p:tags r:id="rId1"/>
    </p:custDataLst>
    <p:extLst>
      <p:ext uri="{BB962C8B-B14F-4D97-AF65-F5344CB8AC3E}">
        <p14:creationId xmlns:p14="http://schemas.microsoft.com/office/powerpoint/2010/main" val="5006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7B303D75-D4CC-9274-2ECE-31CA9BE1BC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496" b="15004"/>
          <a:stretch/>
        </p:blipFill>
        <p:spPr bwMode="auto">
          <a:xfrm>
            <a:off x="-11837"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0CCC07C-068D-05F1-EC5C-2D1A1FAB6096}"/>
              </a:ext>
            </a:extLst>
          </p:cNvPr>
          <p:cNvPicPr>
            <a:picLocks noChangeAspect="1"/>
          </p:cNvPicPr>
          <p:nvPr/>
        </p:nvPicPr>
        <p:blipFill>
          <a:blip r:embed="rId8"/>
          <a:stretch>
            <a:fillRect/>
          </a:stretch>
        </p:blipFill>
        <p:spPr>
          <a:xfrm>
            <a:off x="2240091" y="1320940"/>
            <a:ext cx="5288939" cy="4130232"/>
          </a:xfrm>
          <a:prstGeom prst="rect">
            <a:avLst/>
          </a:prstGeom>
        </p:spPr>
      </p:pic>
      <p:sp>
        <p:nvSpPr>
          <p:cNvPr id="4" name="Speech Bubble: Rectangle with Corners Rounded 3">
            <a:extLst>
              <a:ext uri="{FF2B5EF4-FFF2-40B4-BE49-F238E27FC236}">
                <a16:creationId xmlns:a16="http://schemas.microsoft.com/office/drawing/2014/main" id="{AE7983A1-D750-64A6-F954-5E0278C6F68D}"/>
              </a:ext>
            </a:extLst>
          </p:cNvPr>
          <p:cNvSpPr/>
          <p:nvPr/>
        </p:nvSpPr>
        <p:spPr>
          <a:xfrm>
            <a:off x="6314828" y="1538857"/>
            <a:ext cx="4742673" cy="1445401"/>
          </a:xfrm>
          <a:prstGeom prst="wedgeRoundRectCallout">
            <a:avLst>
              <a:gd name="adj1" fmla="val -57494"/>
              <a:gd name="adj2" fmla="val 19519"/>
              <a:gd name="adj3" fmla="val 16667"/>
            </a:avLst>
          </a:prstGeom>
          <a:solidFill>
            <a:srgbClr val="FFFFFF"/>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Các bạn hãy cùng mình ngược dòng thời gian để ngắm nhìn thế giới khủng long nhé!</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Tieng-lam-phep-www_tiengdong_com">
            <a:hlinkClick r:id="" action="ppaction://media"/>
            <a:extLst>
              <a:ext uri="{FF2B5EF4-FFF2-40B4-BE49-F238E27FC236}">
                <a16:creationId xmlns:a16="http://schemas.microsoft.com/office/drawing/2014/main" id="{662E437B-5582-213B-3A76-2DEBF65137DD}"/>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686165" y="-802798"/>
            <a:ext cx="487363" cy="487363"/>
          </a:xfrm>
          <a:prstGeom prst="rect">
            <a:avLst/>
          </a:prstGeom>
        </p:spPr>
      </p:pic>
    </p:spTree>
    <p:custDataLst>
      <p:tags r:id="rId1"/>
    </p:custDataLst>
    <p:extLst>
      <p:ext uri="{BB962C8B-B14F-4D97-AF65-F5344CB8AC3E}">
        <p14:creationId xmlns:p14="http://schemas.microsoft.com/office/powerpoint/2010/main" val="9412390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71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1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6" name="whoosh.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3"/>
                                            </p:tgtEl>
                                            <p:attrNameLst>
                                              <p:attrName>ppt_w</p:attrName>
                                            </p:attrNameLst>
                                          </p:cBhvr>
                                          <p:tavLst>
                                            <p:tav tm="0">
                                              <p:val>
                                                <p:strVal val="ppt_w"/>
                                              </p:val>
                                            </p:tav>
                                            <p:tav tm="100000">
                                              <p:val>
                                                <p:fltVal val="0"/>
                                              </p:val>
                                            </p:tav>
                                          </p:tavLst>
                                        </p:anim>
                                        <p:anim calcmode="lin" valueType="num">
                                          <p:cBhvr>
                                            <p:cTn id="17" dur="1000"/>
                                            <p:tgtEl>
                                              <p:spTgt spid="3"/>
                                            </p:tgtEl>
                                            <p:attrNameLst>
                                              <p:attrName>ppt_h</p:attrName>
                                            </p:attrNameLst>
                                          </p:cBhvr>
                                          <p:tavLst>
                                            <p:tav tm="0">
                                              <p:val>
                                                <p:strVal val="ppt_h"/>
                                              </p:val>
                                            </p:tav>
                                            <p:tav tm="100000">
                                              <p:val>
                                                <p:fltVal val="0"/>
                                              </p:val>
                                            </p:tav>
                                          </p:tavLst>
                                        </p:anim>
                                        <p:anim calcmode="lin" valueType="num">
                                          <p:cBhvr>
                                            <p:cTn id="18" dur="1000"/>
                                            <p:tgtEl>
                                              <p:spTgt spid="3"/>
                                            </p:tgtEl>
                                            <p:attrNameLst>
                                              <p:attrName>style.rotation</p:attrName>
                                            </p:attrNameLst>
                                          </p:cBhvr>
                                          <p:tavLst>
                                            <p:tav tm="0">
                                              <p:val>
                                                <p:fltVal val="0"/>
                                              </p:val>
                                            </p:tav>
                                            <p:tav tm="100000">
                                              <p:val>
                                                <p:fltVal val="90"/>
                                              </p:val>
                                            </p:tav>
                                          </p:tavLst>
                                        </p:anim>
                                        <p:animEffect transition="out" filter="fade">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1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4" grpId="0" animBg="1"/>
          <p:bldP spid="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10" name="whoosh.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childTnLst>
                                        <p:anim calcmode="lin" valueType="num">
                                          <p:cBhvr>
                                            <p:cTn id="16" dur="1000"/>
                                            <p:tgtEl>
                                              <p:spTgt spid="3"/>
                                            </p:tgtEl>
                                            <p:attrNameLst>
                                              <p:attrName>ppt_w</p:attrName>
                                            </p:attrNameLst>
                                          </p:cBhvr>
                                          <p:tavLst>
                                            <p:tav tm="0">
                                              <p:val>
                                                <p:strVal val="ppt_w"/>
                                              </p:val>
                                            </p:tav>
                                            <p:tav tm="100000">
                                              <p:val>
                                                <p:fltVal val="0"/>
                                              </p:val>
                                            </p:tav>
                                          </p:tavLst>
                                        </p:anim>
                                        <p:anim calcmode="lin" valueType="num">
                                          <p:cBhvr>
                                            <p:cTn id="17" dur="1000"/>
                                            <p:tgtEl>
                                              <p:spTgt spid="3"/>
                                            </p:tgtEl>
                                            <p:attrNameLst>
                                              <p:attrName>ppt_h</p:attrName>
                                            </p:attrNameLst>
                                          </p:cBhvr>
                                          <p:tavLst>
                                            <p:tav tm="0">
                                              <p:val>
                                                <p:strVal val="ppt_h"/>
                                              </p:val>
                                            </p:tav>
                                            <p:tav tm="100000">
                                              <p:val>
                                                <p:fltVal val="0"/>
                                              </p:val>
                                            </p:tav>
                                          </p:tavLst>
                                        </p:anim>
                                        <p:anim calcmode="lin" valueType="num">
                                          <p:cBhvr>
                                            <p:cTn id="18" dur="1000"/>
                                            <p:tgtEl>
                                              <p:spTgt spid="3"/>
                                            </p:tgtEl>
                                            <p:attrNameLst>
                                              <p:attrName>style.rotation</p:attrName>
                                            </p:attrNameLst>
                                          </p:cBhvr>
                                          <p:tavLst>
                                            <p:tav tm="0">
                                              <p:val>
                                                <p:fltVal val="0"/>
                                              </p:val>
                                            </p:tav>
                                            <p:tav tm="100000">
                                              <p:val>
                                                <p:fltVal val="90"/>
                                              </p:val>
                                            </p:tav>
                                          </p:tavLst>
                                        </p:anim>
                                        <p:animEffect transition="out" filter="fade">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mediacall" presetSubtype="0" fill="hold" nodeType="withEffect">
                                      <p:stCondLst>
                                        <p:cond delay="0"/>
                                      </p:stCondLst>
                                      <p:childTnLst>
                                        <p:cmd type="call" cmd="playFrom(0.0)">
                                          <p:cBhvr>
                                            <p:cTn id="24" dur="17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childTnLst>
            </p:cTn>
          </p:par>
        </p:tnLst>
        <p:bldLst>
          <p:bldP spid="4" grpId="0" animBg="1"/>
          <p:bldP spid="4"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8D8FBA-A533-D6BF-DEC3-0F3DF031BB93}"/>
              </a:ext>
            </a:extLst>
          </p:cNvPr>
          <p:cNvPicPr>
            <a:picLocks noChangeAspect="1"/>
          </p:cNvPicPr>
          <p:nvPr/>
        </p:nvPicPr>
        <p:blipFill>
          <a:blip r:embed="rId5"/>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F7E0394-A1EF-4E55-3D82-1F6F8D533F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858" y="2522051"/>
            <a:ext cx="2553406" cy="3545836"/>
          </a:xfrm>
          <a:prstGeom prst="rect">
            <a:avLst/>
          </a:prstGeom>
        </p:spPr>
      </p:pic>
      <p:sp>
        <p:nvSpPr>
          <p:cNvPr id="7" name="Speech Bubble: Rectangle with Corners Rounded 6">
            <a:extLst>
              <a:ext uri="{FF2B5EF4-FFF2-40B4-BE49-F238E27FC236}">
                <a16:creationId xmlns:a16="http://schemas.microsoft.com/office/drawing/2014/main" id="{A831FA16-4D48-53A7-B30D-39CC88DE8507}"/>
              </a:ext>
            </a:extLst>
          </p:cNvPr>
          <p:cNvSpPr/>
          <p:nvPr/>
        </p:nvSpPr>
        <p:spPr>
          <a:xfrm>
            <a:off x="5610693" y="1983599"/>
            <a:ext cx="4742673" cy="1445401"/>
          </a:xfrm>
          <a:prstGeom prst="wedgeRoundRectCallout">
            <a:avLst>
              <a:gd name="adj1" fmla="val -57494"/>
              <a:gd name="adj2" fmla="val 19519"/>
              <a:gd name="adj3" fmla="val 16667"/>
            </a:avLst>
          </a:prstGeom>
          <a:solidFill>
            <a:srgbClr val="CCFFFF"/>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Tuyệt quá! Mình đã đến được thế giới khủng long rồi.</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Speech Bubble: Rectangle with Corners Rounded 7">
            <a:extLst>
              <a:ext uri="{FF2B5EF4-FFF2-40B4-BE49-F238E27FC236}">
                <a16:creationId xmlns:a16="http://schemas.microsoft.com/office/drawing/2014/main" id="{55E8A757-F52B-2BC2-E504-44F50CEB41B2}"/>
              </a:ext>
            </a:extLst>
          </p:cNvPr>
          <p:cNvSpPr/>
          <p:nvPr/>
        </p:nvSpPr>
        <p:spPr>
          <a:xfrm>
            <a:off x="5652122" y="1574800"/>
            <a:ext cx="5808358" cy="2257573"/>
          </a:xfrm>
          <a:prstGeom prst="wedgeRoundRectCallout">
            <a:avLst>
              <a:gd name="adj1" fmla="val -57494"/>
              <a:gd name="adj2" fmla="val 19519"/>
              <a:gd name="adj3" fmla="val 16667"/>
            </a:avLst>
          </a:prstGeom>
          <a:solidFill>
            <a:srgbClr val="CCFFFF"/>
          </a:solidFill>
          <a:ln w="381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mình</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sẽ</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nơi</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ở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khủng</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long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cỏ</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013840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1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1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7"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4CD07-65E2-4844-5E32-A6EC2EC00D8C}"/>
              </a:ext>
            </a:extLst>
          </p:cNvPr>
          <p:cNvPicPr>
            <a:picLocks noChangeAspect="1"/>
          </p:cNvPicPr>
          <p:nvPr/>
        </p:nvPicPr>
        <p:blipFill>
          <a:blip r:embed="rId5"/>
          <a:stretch>
            <a:fillRect/>
          </a:stretch>
        </p:blipFill>
        <p:spPr>
          <a:xfrm>
            <a:off x="0" y="0"/>
            <a:ext cx="12192000" cy="6858000"/>
          </a:xfrm>
          <a:prstGeom prst="rect">
            <a:avLst/>
          </a:prstGeom>
        </p:spPr>
      </p:pic>
      <p:pic>
        <p:nvPicPr>
          <p:cNvPr id="5" name="Picture 2" descr="Doraemon PNG Images HD | PNG Play">
            <a:extLst>
              <a:ext uri="{FF2B5EF4-FFF2-40B4-BE49-F238E27FC236}">
                <a16:creationId xmlns:a16="http://schemas.microsoft.com/office/drawing/2014/main" id="{EDFACAB4-AD62-85F5-822E-F9D4D678C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7643051" y="1754291"/>
            <a:ext cx="3739857" cy="43186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Diagonal Corners Rounded 5">
            <a:extLst>
              <a:ext uri="{FF2B5EF4-FFF2-40B4-BE49-F238E27FC236}">
                <a16:creationId xmlns:a16="http://schemas.microsoft.com/office/drawing/2014/main" id="{E14DAA9C-1A5F-C58D-2BCB-B8A406971000}"/>
              </a:ext>
            </a:extLst>
          </p:cNvPr>
          <p:cNvSpPr/>
          <p:nvPr/>
        </p:nvSpPr>
        <p:spPr>
          <a:xfrm>
            <a:off x="1248354" y="2739108"/>
            <a:ext cx="5778230" cy="2529192"/>
          </a:xfrm>
          <a:prstGeom prst="round2DiagRect">
            <a:avLst>
              <a:gd name="adj1" fmla="val 23536"/>
              <a:gd name="adj2" fmla="val 9038"/>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ysClr val="windowText" lastClr="000000"/>
                  </a:solidFill>
                  <a:prstDash val="solid"/>
                </a:ln>
                <a:solidFill>
                  <a:srgbClr val="00FF99"/>
                </a:solidFill>
                <a:effectLst/>
                <a:uLnTx/>
                <a:uFillTx/>
              </a:rPr>
              <a:t>Người</a:t>
            </a:r>
            <a:r>
              <a:rPr kumimoji="0" lang="en-US" sz="7200" b="1" i="0" u="none" strike="noStrike" kern="1200" cap="none" spc="0" normalizeH="0" baseline="0" noProof="0" dirty="0">
                <a:ln w="28575">
                  <a:solidFill>
                    <a:sysClr val="windowText" lastClr="000000"/>
                  </a:solidFill>
                  <a:prstDash val="solid"/>
                </a:ln>
                <a:solidFill>
                  <a:srgbClr val="FFFFCC"/>
                </a:solidFill>
                <a:effectLst/>
                <a:uLnTx/>
                <a:uFillTx/>
              </a:rPr>
              <a:t> </a:t>
            </a:r>
            <a:r>
              <a:rPr kumimoji="0" lang="en-US" sz="7200" b="1" i="0" u="none" strike="noStrike" kern="1200" cap="none" spc="0" normalizeH="0" baseline="0" noProof="0" dirty="0" err="1">
                <a:ln w="28575">
                  <a:solidFill>
                    <a:sysClr val="windowText" lastClr="000000"/>
                  </a:solidFill>
                  <a:prstDash val="solid"/>
                </a:ln>
                <a:solidFill>
                  <a:srgbClr val="FFFF66"/>
                </a:solidFill>
                <a:effectLst/>
                <a:uLnTx/>
                <a:uFillTx/>
              </a:rPr>
              <a:t>bạn</a:t>
            </a:r>
            <a:r>
              <a:rPr kumimoji="0" lang="en-US" sz="7200" b="1" i="0" u="none" strike="noStrike" kern="1200" cap="none" spc="0" normalizeH="0" baseline="0" noProof="0" dirty="0">
                <a:ln w="28575">
                  <a:solidFill>
                    <a:sysClr val="windowText" lastClr="000000"/>
                  </a:solidFill>
                  <a:prstDash val="solid"/>
                </a:ln>
                <a:solidFill>
                  <a:srgbClr val="FFFFCC"/>
                </a:solidFill>
                <a:effectLst/>
                <a:uLnTx/>
                <a:uFillTx/>
              </a:rPr>
              <a:t> </a:t>
            </a:r>
            <a:r>
              <a:rPr kumimoji="0" lang="en-US" sz="7200" b="1" i="0" u="none" strike="noStrike" kern="1200" cap="none" spc="0" normalizeH="0" baseline="0" noProof="0" dirty="0" err="1">
                <a:ln w="28575">
                  <a:solidFill>
                    <a:sysClr val="windowText" lastClr="000000"/>
                  </a:solidFill>
                  <a:prstDash val="solid"/>
                </a:ln>
                <a:solidFill>
                  <a:srgbClr val="66FFFF"/>
                </a:solidFill>
                <a:effectLst/>
                <a:uLnTx/>
                <a:uFillTx/>
              </a:rPr>
              <a:t>hiền</a:t>
            </a:r>
            <a:r>
              <a:rPr kumimoji="0" lang="en-US" sz="7200" b="1" i="0" u="none" strike="noStrike" kern="1200" cap="none" spc="0" normalizeH="0" baseline="0" noProof="0" dirty="0">
                <a:ln w="28575">
                  <a:solidFill>
                    <a:sysClr val="windowText" lastClr="000000"/>
                  </a:solidFill>
                  <a:prstDash val="solid"/>
                </a:ln>
                <a:solidFill>
                  <a:srgbClr val="FFFFCC"/>
                </a:solidFill>
                <a:effectLst/>
                <a:uLnTx/>
                <a:uFillTx/>
              </a:rPr>
              <a:t> </a:t>
            </a:r>
            <a:r>
              <a:rPr kumimoji="0" lang="en-US" sz="7200" b="1" i="0" u="none" strike="noStrike" kern="1200" cap="none" spc="0" normalizeH="0" baseline="0" noProof="0" dirty="0" err="1">
                <a:ln w="28575">
                  <a:solidFill>
                    <a:sysClr val="windowText" lastClr="000000"/>
                  </a:solidFill>
                  <a:prstDash val="solid"/>
                </a:ln>
                <a:solidFill>
                  <a:srgbClr val="9966FF"/>
                </a:solidFill>
                <a:effectLst/>
                <a:uLnTx/>
                <a:uFillTx/>
              </a:rPr>
              <a:t>lành</a:t>
            </a:r>
            <a:endParaRPr kumimoji="0" lang="en-US" sz="7200" b="1" i="0" u="none" strike="noStrike" kern="1200" cap="none" spc="0" normalizeH="0" baseline="0" noProof="0" dirty="0">
              <a:ln w="28575">
                <a:solidFill>
                  <a:sysClr val="windowText" lastClr="000000"/>
                </a:solidFill>
                <a:prstDash val="solid"/>
              </a:ln>
              <a:solidFill>
                <a:srgbClr val="9966FF"/>
              </a:solidFill>
              <a:effectLst/>
              <a:uLnTx/>
              <a:uFillTx/>
            </a:endParaRPr>
          </a:p>
        </p:txBody>
      </p:sp>
    </p:spTree>
    <p:custDataLst>
      <p:tags r:id="rId1"/>
    </p:custDataLst>
    <p:extLst>
      <p:ext uri="{BB962C8B-B14F-4D97-AF65-F5344CB8AC3E}">
        <p14:creationId xmlns:p14="http://schemas.microsoft.com/office/powerpoint/2010/main" val="2199078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14:presetBounceEnd="71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71000">
                                          <p:cBhvr additive="base">
                                            <p:cTn id="12" dur="1000" fill="hold"/>
                                            <p:tgtEl>
                                              <p:spTgt spid="6"/>
                                            </p:tgtEl>
                                            <p:attrNameLst>
                                              <p:attrName>ppt_x</p:attrName>
                                            </p:attrNameLst>
                                          </p:cBhvr>
                                          <p:tavLst>
                                            <p:tav tm="0">
                                              <p:val>
                                                <p:strVal val="0-#ppt_w/2"/>
                                              </p:val>
                                            </p:tav>
                                            <p:tav tm="100000">
                                              <p:val>
                                                <p:strVal val="#ppt_x"/>
                                              </p:val>
                                            </p:tav>
                                          </p:tavLst>
                                        </p:anim>
                                        <p:anim calcmode="lin" valueType="num" p14:bounceEnd="71000">
                                          <p:cBhvr additive="base">
                                            <p:cTn id="13"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7"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4"/>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C:\Users\TUAN\Downloads\Luyện tập 1.png">
            <a:extLst>
              <a:ext uri="{FF2B5EF4-FFF2-40B4-BE49-F238E27FC236}">
                <a16:creationId xmlns:a16="http://schemas.microsoft.com/office/drawing/2014/main" id="{E2A19E50-E60F-F575-D5C0-2AEAFEC1C1CE}"/>
              </a:ext>
            </a:extLst>
          </p:cNvPr>
          <p:cNvPicPr>
            <a:picLocks noChangeAspect="1" noChangeArrowheads="1"/>
          </p:cNvPicPr>
          <p:nvPr/>
        </p:nvPicPr>
        <p:blipFill>
          <a:blip r:embed="rId5" cstate="print"/>
          <a:srcRect/>
          <a:stretch>
            <a:fillRect/>
          </a:stretch>
        </p:blipFill>
        <p:spPr bwMode="auto">
          <a:xfrm>
            <a:off x="713163" y="374310"/>
            <a:ext cx="2237784" cy="863493"/>
          </a:xfrm>
          <a:prstGeom prst="rect">
            <a:avLst/>
          </a:prstGeom>
          <a:noFill/>
        </p:spPr>
      </p:pic>
      <p:sp>
        <p:nvSpPr>
          <p:cNvPr id="20" name="Oval 19">
            <a:extLst>
              <a:ext uri="{FF2B5EF4-FFF2-40B4-BE49-F238E27FC236}">
                <a16:creationId xmlns:a16="http://schemas.microsoft.com/office/drawing/2014/main" id="{CDB93705-6856-82B2-BA56-81D283B57AB0}"/>
              </a:ext>
            </a:extLst>
          </p:cNvPr>
          <p:cNvSpPr/>
          <p:nvPr/>
        </p:nvSpPr>
        <p:spPr>
          <a:xfrm>
            <a:off x="867742" y="1547684"/>
            <a:ext cx="604308"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6DE67B2B-B796-DD3B-BF2F-5EB5166FB594}"/>
              </a:ext>
            </a:extLst>
          </p:cNvPr>
          <p:cNvSpPr txBox="1"/>
          <p:nvPr/>
        </p:nvSpPr>
        <p:spPr>
          <a:xfrm>
            <a:off x="1472050" y="1547684"/>
            <a:ext cx="30989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Đặt tính rồi tính.</a:t>
            </a:r>
          </a:p>
        </p:txBody>
      </p:sp>
      <p:grpSp>
        <p:nvGrpSpPr>
          <p:cNvPr id="22" name="Group 21">
            <a:extLst>
              <a:ext uri="{FF2B5EF4-FFF2-40B4-BE49-F238E27FC236}">
                <a16:creationId xmlns:a16="http://schemas.microsoft.com/office/drawing/2014/main" id="{2AB4FEFF-D3BA-BF0D-56C3-49EEB2990353}"/>
              </a:ext>
            </a:extLst>
          </p:cNvPr>
          <p:cNvGrpSpPr/>
          <p:nvPr/>
        </p:nvGrpSpPr>
        <p:grpSpPr>
          <a:xfrm>
            <a:off x="2600811" y="2275969"/>
            <a:ext cx="7597923" cy="703929"/>
            <a:chOff x="1824226" y="3918824"/>
            <a:chExt cx="7597923" cy="703929"/>
          </a:xfrm>
        </p:grpSpPr>
        <p:sp>
          <p:nvSpPr>
            <p:cNvPr id="23" name="Rectangle 22">
              <a:extLst>
                <a:ext uri="{FF2B5EF4-FFF2-40B4-BE49-F238E27FC236}">
                  <a16:creationId xmlns:a16="http://schemas.microsoft.com/office/drawing/2014/main" id="{F6D2D5E7-8944-57DB-7D16-A37AA7C70756}"/>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 + 36</a:t>
              </a:r>
            </a:p>
          </p:txBody>
        </p:sp>
        <p:sp>
          <p:nvSpPr>
            <p:cNvPr id="24" name="Rectangle 23">
              <a:extLst>
                <a:ext uri="{FF2B5EF4-FFF2-40B4-BE49-F238E27FC236}">
                  <a16:creationId xmlns:a16="http://schemas.microsoft.com/office/drawing/2014/main" id="{D02AF2BD-A0EA-E251-8EE1-E6EFEAF370DD}"/>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73 + 17</a:t>
              </a:r>
            </a:p>
          </p:txBody>
        </p:sp>
        <p:sp>
          <p:nvSpPr>
            <p:cNvPr id="25" name="Rectangle 24">
              <a:extLst>
                <a:ext uri="{FF2B5EF4-FFF2-40B4-BE49-F238E27FC236}">
                  <a16:creationId xmlns:a16="http://schemas.microsoft.com/office/drawing/2014/main" id="{0E645C2E-C51A-4899-B11D-6A4E3986F346}"/>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 + 53</a:t>
              </a:r>
            </a:p>
          </p:txBody>
        </p:sp>
        <p:sp>
          <p:nvSpPr>
            <p:cNvPr id="27" name="Rectangle 26">
              <a:extLst>
                <a:ext uri="{FF2B5EF4-FFF2-40B4-BE49-F238E27FC236}">
                  <a16:creationId xmlns:a16="http://schemas.microsoft.com/office/drawing/2014/main" id="{53A76BA6-0D20-4F1C-FF1B-A549945450F2}"/>
                </a:ext>
              </a:extLst>
            </p:cNvPr>
            <p:cNvSpPr/>
            <p:nvPr/>
          </p:nvSpPr>
          <p:spPr>
            <a:xfrm>
              <a:off x="7926706" y="3963918"/>
              <a:ext cx="1495443" cy="658835"/>
            </a:xfrm>
            <a:prstGeom prst="rect">
              <a:avLst/>
            </a:prstGeom>
            <a:solidFill>
              <a:schemeClr val="accent6">
                <a:lumMod val="40000"/>
                <a:lumOff val="60000"/>
              </a:schemeClr>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25 + 35</a:t>
              </a:r>
            </a:p>
          </p:txBody>
        </p:sp>
      </p:grpSp>
      <p:grpSp>
        <p:nvGrpSpPr>
          <p:cNvPr id="28" name="Group 27">
            <a:extLst>
              <a:ext uri="{FF2B5EF4-FFF2-40B4-BE49-F238E27FC236}">
                <a16:creationId xmlns:a16="http://schemas.microsoft.com/office/drawing/2014/main" id="{25741F94-2787-2BC4-9B88-96FFFA40D246}"/>
              </a:ext>
            </a:extLst>
          </p:cNvPr>
          <p:cNvGrpSpPr/>
          <p:nvPr/>
        </p:nvGrpSpPr>
        <p:grpSpPr>
          <a:xfrm>
            <a:off x="2824183" y="2931011"/>
            <a:ext cx="837249" cy="1312215"/>
            <a:chOff x="1933616" y="4498692"/>
            <a:chExt cx="837249" cy="1312215"/>
          </a:xfrm>
        </p:grpSpPr>
        <p:sp>
          <p:nvSpPr>
            <p:cNvPr id="29" name="TextBox 28">
              <a:extLst>
                <a:ext uri="{FF2B5EF4-FFF2-40B4-BE49-F238E27FC236}">
                  <a16:creationId xmlns:a16="http://schemas.microsoft.com/office/drawing/2014/main" id="{D18F1CAB-F9A7-9128-985B-B71C8D646922}"/>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36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36</a:t>
              </a:r>
            </a:p>
          </p:txBody>
        </p:sp>
        <p:sp>
          <p:nvSpPr>
            <p:cNvPr id="30" name="TextBox 29">
              <a:extLst>
                <a:ext uri="{FF2B5EF4-FFF2-40B4-BE49-F238E27FC236}">
                  <a16:creationId xmlns:a16="http://schemas.microsoft.com/office/drawing/2014/main" id="{6334F5CC-FFE5-775C-5DAC-7DE9E46EBE85}"/>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31" name="Straight Connector 30">
              <a:extLst>
                <a:ext uri="{FF2B5EF4-FFF2-40B4-BE49-F238E27FC236}">
                  <a16:creationId xmlns:a16="http://schemas.microsoft.com/office/drawing/2014/main" id="{4F3945D0-0F88-446F-FC2A-3D00483D79A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0D51E4E2-FCD1-7B58-19F2-3A8EDDF99742}"/>
              </a:ext>
            </a:extLst>
          </p:cNvPr>
          <p:cNvGrpSpPr/>
          <p:nvPr/>
        </p:nvGrpSpPr>
        <p:grpSpPr>
          <a:xfrm>
            <a:off x="4907024" y="2923961"/>
            <a:ext cx="837249" cy="1312215"/>
            <a:chOff x="1933616" y="4498692"/>
            <a:chExt cx="837249" cy="1312215"/>
          </a:xfrm>
        </p:grpSpPr>
        <p:sp>
          <p:nvSpPr>
            <p:cNvPr id="33" name="TextBox 32">
              <a:extLst>
                <a:ext uri="{FF2B5EF4-FFF2-40B4-BE49-F238E27FC236}">
                  <a16:creationId xmlns:a16="http://schemas.microsoft.com/office/drawing/2014/main" id="{AD27ABFC-861F-1E54-B659-CD3757949459}"/>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73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17</a:t>
              </a:r>
            </a:p>
          </p:txBody>
        </p:sp>
        <p:sp>
          <p:nvSpPr>
            <p:cNvPr id="34" name="TextBox 33">
              <a:extLst>
                <a:ext uri="{FF2B5EF4-FFF2-40B4-BE49-F238E27FC236}">
                  <a16:creationId xmlns:a16="http://schemas.microsoft.com/office/drawing/2014/main" id="{97FD8F8E-7C75-3966-F039-FBF40EF9E703}"/>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35" name="Straight Connector 34">
              <a:extLst>
                <a:ext uri="{FF2B5EF4-FFF2-40B4-BE49-F238E27FC236}">
                  <a16:creationId xmlns:a16="http://schemas.microsoft.com/office/drawing/2014/main" id="{869AC301-95BA-029E-51E3-615579428A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41ACF07-FF35-2BF2-22B0-C9BE6C8F3061}"/>
              </a:ext>
            </a:extLst>
          </p:cNvPr>
          <p:cNvGrpSpPr/>
          <p:nvPr/>
        </p:nvGrpSpPr>
        <p:grpSpPr>
          <a:xfrm>
            <a:off x="6989865" y="2931011"/>
            <a:ext cx="837249" cy="1312215"/>
            <a:chOff x="1933616" y="4498692"/>
            <a:chExt cx="837249" cy="1312215"/>
          </a:xfrm>
        </p:grpSpPr>
        <p:sp>
          <p:nvSpPr>
            <p:cNvPr id="37" name="TextBox 36">
              <a:extLst>
                <a:ext uri="{FF2B5EF4-FFF2-40B4-BE49-F238E27FC236}">
                  <a16:creationId xmlns:a16="http://schemas.microsoft.com/office/drawing/2014/main" id="{03D7481E-7A31-862C-D1AA-A94EB88FD12D}"/>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28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53</a:t>
              </a:r>
            </a:p>
          </p:txBody>
        </p:sp>
        <p:sp>
          <p:nvSpPr>
            <p:cNvPr id="38" name="TextBox 37">
              <a:extLst>
                <a:ext uri="{FF2B5EF4-FFF2-40B4-BE49-F238E27FC236}">
                  <a16:creationId xmlns:a16="http://schemas.microsoft.com/office/drawing/2014/main" id="{2A82D11F-C90C-39E6-675E-827DF03B1B71}"/>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39" name="Straight Connector 38">
              <a:extLst>
                <a:ext uri="{FF2B5EF4-FFF2-40B4-BE49-F238E27FC236}">
                  <a16:creationId xmlns:a16="http://schemas.microsoft.com/office/drawing/2014/main" id="{28E999E4-C200-5944-94FC-014819DFD96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10FE7DC4-C816-E38D-DC9A-3BBD12594D52}"/>
              </a:ext>
            </a:extLst>
          </p:cNvPr>
          <p:cNvGrpSpPr/>
          <p:nvPr/>
        </p:nvGrpSpPr>
        <p:grpSpPr>
          <a:xfrm>
            <a:off x="9072706" y="2923961"/>
            <a:ext cx="837249" cy="1312215"/>
            <a:chOff x="1933616" y="4498692"/>
            <a:chExt cx="837249" cy="1312215"/>
          </a:xfrm>
        </p:grpSpPr>
        <p:sp>
          <p:nvSpPr>
            <p:cNvPr id="41" name="TextBox 40">
              <a:extLst>
                <a:ext uri="{FF2B5EF4-FFF2-40B4-BE49-F238E27FC236}">
                  <a16:creationId xmlns:a16="http://schemas.microsoft.com/office/drawing/2014/main" id="{E938C84D-7CD5-CC1A-CE6D-FAAF09DFF6FB}"/>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25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35</a:t>
              </a:r>
            </a:p>
          </p:txBody>
        </p:sp>
        <p:sp>
          <p:nvSpPr>
            <p:cNvPr id="42" name="TextBox 41">
              <a:extLst>
                <a:ext uri="{FF2B5EF4-FFF2-40B4-BE49-F238E27FC236}">
                  <a16:creationId xmlns:a16="http://schemas.microsoft.com/office/drawing/2014/main" id="{401744B1-2AC4-8C0E-2831-BB768B3A2CB2}"/>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43" name="Straight Connector 42">
              <a:extLst>
                <a:ext uri="{FF2B5EF4-FFF2-40B4-BE49-F238E27FC236}">
                  <a16:creationId xmlns:a16="http://schemas.microsoft.com/office/drawing/2014/main" id="{B68ABCC2-3B60-3FA6-FD18-3020B0A4C6A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A63BD6B0-78D0-EC0C-ED86-2D1D36A636E2}"/>
              </a:ext>
            </a:extLst>
          </p:cNvPr>
          <p:cNvSpPr txBox="1"/>
          <p:nvPr/>
        </p:nvSpPr>
        <p:spPr>
          <a:xfrm>
            <a:off x="3021513" y="4272103"/>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72</a:t>
            </a:r>
          </a:p>
        </p:txBody>
      </p:sp>
      <p:sp>
        <p:nvSpPr>
          <p:cNvPr id="45" name="TextBox 44">
            <a:extLst>
              <a:ext uri="{FF2B5EF4-FFF2-40B4-BE49-F238E27FC236}">
                <a16:creationId xmlns:a16="http://schemas.microsoft.com/office/drawing/2014/main" id="{A447C23F-3A53-96C1-9C40-1AAAABDD93C0}"/>
              </a:ext>
            </a:extLst>
          </p:cNvPr>
          <p:cNvSpPr txBox="1"/>
          <p:nvPr/>
        </p:nvSpPr>
        <p:spPr>
          <a:xfrm>
            <a:off x="5123404" y="4231700"/>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90</a:t>
            </a:r>
          </a:p>
        </p:txBody>
      </p:sp>
      <p:sp>
        <p:nvSpPr>
          <p:cNvPr id="46" name="TextBox 45">
            <a:extLst>
              <a:ext uri="{FF2B5EF4-FFF2-40B4-BE49-F238E27FC236}">
                <a16:creationId xmlns:a16="http://schemas.microsoft.com/office/drawing/2014/main" id="{E1CE9BCD-A732-3B97-CEF2-BEDF2137735D}"/>
              </a:ext>
            </a:extLst>
          </p:cNvPr>
          <p:cNvSpPr txBox="1"/>
          <p:nvPr/>
        </p:nvSpPr>
        <p:spPr>
          <a:xfrm>
            <a:off x="7232749" y="4262576"/>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81</a:t>
            </a:r>
          </a:p>
        </p:txBody>
      </p:sp>
      <p:sp>
        <p:nvSpPr>
          <p:cNvPr id="47" name="TextBox 46">
            <a:extLst>
              <a:ext uri="{FF2B5EF4-FFF2-40B4-BE49-F238E27FC236}">
                <a16:creationId xmlns:a16="http://schemas.microsoft.com/office/drawing/2014/main" id="{E2C05B78-573E-CD65-DBC5-C74F88F063F2}"/>
              </a:ext>
            </a:extLst>
          </p:cNvPr>
          <p:cNvSpPr txBox="1"/>
          <p:nvPr/>
        </p:nvSpPr>
        <p:spPr>
          <a:xfrm>
            <a:off x="9308136" y="4272102"/>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60</a:t>
            </a:r>
          </a:p>
        </p:txBody>
      </p:sp>
    </p:spTree>
    <p:custDataLst>
      <p:tags r:id="rId1"/>
    </p:custDataLst>
    <p:extLst>
      <p:ext uri="{BB962C8B-B14F-4D97-AF65-F5344CB8AC3E}">
        <p14:creationId xmlns:p14="http://schemas.microsoft.com/office/powerpoint/2010/main" val="178923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99C8-9718-0512-01B3-AA00D8D67E4E}"/>
              </a:ext>
            </a:extLst>
          </p:cNvPr>
          <p:cNvSpPr>
            <a:spLocks noGrp="1"/>
          </p:cNvSpPr>
          <p:nvPr>
            <p:ph type="title"/>
          </p:nvPr>
        </p:nvSpPr>
        <p:spPr/>
        <p:txBody>
          <a:bodyPr/>
          <a:lstStyle/>
          <a:p>
            <a:endParaRPr lang="vi-VN"/>
          </a:p>
        </p:txBody>
      </p:sp>
      <p:pic>
        <p:nvPicPr>
          <p:cNvPr id="13" name="Content Placeholder 12">
            <a:extLst>
              <a:ext uri="{FF2B5EF4-FFF2-40B4-BE49-F238E27FC236}">
                <a16:creationId xmlns:a16="http://schemas.microsoft.com/office/drawing/2014/main" id="{4D8273F8-DC6D-B618-20FD-919FE7A82DCA}"/>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180415" y="3110593"/>
            <a:ext cx="4198984" cy="2095682"/>
          </a:xfrm>
        </p:spPr>
      </p:pic>
      <p:pic>
        <p:nvPicPr>
          <p:cNvPr id="4" name="Picture 3">
            <a:extLst>
              <a:ext uri="{FF2B5EF4-FFF2-40B4-BE49-F238E27FC236}">
                <a16:creationId xmlns:a16="http://schemas.microsoft.com/office/drawing/2014/main" id="{C118BA6D-54B6-131E-CFE4-D7D2EE4C7B00}"/>
              </a:ext>
            </a:extLst>
          </p:cNvPr>
          <p:cNvPicPr>
            <a:picLocks noChangeAspect="1"/>
          </p:cNvPicPr>
          <p:nvPr/>
        </p:nvPicPr>
        <p:blipFill>
          <a:blip r:embed="rId6"/>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15B74EFC-46A3-2839-662B-282B7209A971}"/>
              </a:ext>
            </a:extLst>
          </p:cNvPr>
          <p:cNvPicPr>
            <a:picLocks noChangeAspect="1"/>
          </p:cNvPicPr>
          <p:nvPr/>
        </p:nvPicPr>
        <p:blipFill>
          <a:blip r:embed="rId7"/>
          <a:stretch>
            <a:fillRect/>
          </a:stretch>
        </p:blipFill>
        <p:spPr>
          <a:xfrm>
            <a:off x="188454" y="1156239"/>
            <a:ext cx="5980848" cy="4967684"/>
          </a:xfrm>
          <a:prstGeom prst="rect">
            <a:avLst/>
          </a:prstGeom>
        </p:spPr>
      </p:pic>
      <p:pic>
        <p:nvPicPr>
          <p:cNvPr id="5" name="Picture 4">
            <a:extLst>
              <a:ext uri="{FF2B5EF4-FFF2-40B4-BE49-F238E27FC236}">
                <a16:creationId xmlns:a16="http://schemas.microsoft.com/office/drawing/2014/main" id="{CC20EF9B-96A6-29DC-FB23-D35FD57C47D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9576073" y="2758946"/>
            <a:ext cx="1140914" cy="1584352"/>
          </a:xfrm>
          <a:prstGeom prst="rect">
            <a:avLst/>
          </a:prstGeom>
        </p:spPr>
      </p:pic>
      <p:sp>
        <p:nvSpPr>
          <p:cNvPr id="6" name="Speech Bubble: Rectangle with Corners Rounded 5">
            <a:extLst>
              <a:ext uri="{FF2B5EF4-FFF2-40B4-BE49-F238E27FC236}">
                <a16:creationId xmlns:a16="http://schemas.microsoft.com/office/drawing/2014/main" id="{2D4959D8-E2A1-7BA0-0FAE-4FCCD495DA80}"/>
              </a:ext>
            </a:extLst>
          </p:cNvPr>
          <p:cNvSpPr/>
          <p:nvPr/>
        </p:nvSpPr>
        <p:spPr>
          <a:xfrm>
            <a:off x="6357755" y="623909"/>
            <a:ext cx="5796973" cy="1560158"/>
          </a:xfrm>
          <a:prstGeom prst="wedgeRoundRectCallout">
            <a:avLst>
              <a:gd name="adj1" fmla="val 18176"/>
              <a:gd name="adj2" fmla="val 76993"/>
              <a:gd name="adj3" fmla="val 16667"/>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Nhìn những bạn khủng long này gai góc thế thôi, nhưng thật ra các bạn ấy đều là khủng long ăn cỏ đấy nhá.</a:t>
            </a:r>
            <a:endParaRPr kumimoji="0" lang="vi-VN" sz="2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5" name="Picture 24">
            <a:extLst>
              <a:ext uri="{FF2B5EF4-FFF2-40B4-BE49-F238E27FC236}">
                <a16:creationId xmlns:a16="http://schemas.microsoft.com/office/drawing/2014/main" id="{72923EC8-BAAA-1622-7C10-1E1E516A94E4}"/>
              </a:ext>
            </a:extLst>
          </p:cNvPr>
          <p:cNvPicPr>
            <a:picLocks noChangeAspect="1"/>
          </p:cNvPicPr>
          <p:nvPr/>
        </p:nvPicPr>
        <p:blipFill>
          <a:blip r:embed="rId9"/>
          <a:stretch>
            <a:fillRect/>
          </a:stretch>
        </p:blipFill>
        <p:spPr>
          <a:xfrm>
            <a:off x="5274092" y="2312093"/>
            <a:ext cx="4198984" cy="2510467"/>
          </a:xfrm>
          <a:prstGeom prst="rect">
            <a:avLst/>
          </a:prstGeom>
        </p:spPr>
      </p:pic>
      <p:pic>
        <p:nvPicPr>
          <p:cNvPr id="27" name="Picture 26">
            <a:extLst>
              <a:ext uri="{FF2B5EF4-FFF2-40B4-BE49-F238E27FC236}">
                <a16:creationId xmlns:a16="http://schemas.microsoft.com/office/drawing/2014/main" id="{8404BBE3-B540-8160-07C2-7A449DED7848}"/>
              </a:ext>
            </a:extLst>
          </p:cNvPr>
          <p:cNvPicPr>
            <a:picLocks noChangeAspect="1"/>
          </p:cNvPicPr>
          <p:nvPr/>
        </p:nvPicPr>
        <p:blipFill>
          <a:blip r:embed="rId10"/>
          <a:stretch>
            <a:fillRect/>
          </a:stretch>
        </p:blipFill>
        <p:spPr>
          <a:xfrm flipH="1">
            <a:off x="6872749" y="4200459"/>
            <a:ext cx="4856300" cy="2506567"/>
          </a:xfrm>
          <a:prstGeom prst="rect">
            <a:avLst/>
          </a:prstGeom>
        </p:spPr>
      </p:pic>
      <p:pic>
        <p:nvPicPr>
          <p:cNvPr id="31" name="Picture 30">
            <a:extLst>
              <a:ext uri="{FF2B5EF4-FFF2-40B4-BE49-F238E27FC236}">
                <a16:creationId xmlns:a16="http://schemas.microsoft.com/office/drawing/2014/main" id="{BD3E7021-91B7-FF7B-1078-096D93D7F57E}"/>
              </a:ext>
            </a:extLst>
          </p:cNvPr>
          <p:cNvPicPr>
            <a:picLocks noChangeAspect="1"/>
          </p:cNvPicPr>
          <p:nvPr/>
        </p:nvPicPr>
        <p:blipFill>
          <a:blip r:embed="rId11"/>
          <a:stretch>
            <a:fillRect/>
          </a:stretch>
        </p:blipFill>
        <p:spPr>
          <a:xfrm>
            <a:off x="3674811" y="4691485"/>
            <a:ext cx="1965102" cy="2015541"/>
          </a:xfrm>
          <a:prstGeom prst="rect">
            <a:avLst/>
          </a:prstGeom>
        </p:spPr>
      </p:pic>
    </p:spTree>
    <p:custDataLst>
      <p:tags r:id="rId1"/>
    </p:custDataLst>
    <p:extLst>
      <p:ext uri="{BB962C8B-B14F-4D97-AF65-F5344CB8AC3E}">
        <p14:creationId xmlns:p14="http://schemas.microsoft.com/office/powerpoint/2010/main" val="36172925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71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2" presetID="32" presetClass="emph" presetSubtype="0" fill="hold" nodeType="withEffect">
                                      <p:stCondLst>
                                        <p:cond delay="750"/>
                                      </p:stCondLst>
                                      <p:childTnLst>
                                        <p:animRot by="120000">
                                          <p:cBhvr>
                                            <p:cTn id="13" dur="225" fill="hold">
                                              <p:stCondLst>
                                                <p:cond delay="0"/>
                                              </p:stCondLst>
                                            </p:cTn>
                                            <p:tgtEl>
                                              <p:spTgt spid="25"/>
                                            </p:tgtEl>
                                            <p:attrNameLst>
                                              <p:attrName>r</p:attrName>
                                            </p:attrNameLst>
                                          </p:cBhvr>
                                        </p:animRot>
                                        <p:animRot by="-240000">
                                          <p:cBhvr>
                                            <p:cTn id="14" dur="450" fill="hold">
                                              <p:stCondLst>
                                                <p:cond delay="450"/>
                                              </p:stCondLst>
                                            </p:cTn>
                                            <p:tgtEl>
                                              <p:spTgt spid="25"/>
                                            </p:tgtEl>
                                            <p:attrNameLst>
                                              <p:attrName>r</p:attrName>
                                            </p:attrNameLst>
                                          </p:cBhvr>
                                        </p:animRot>
                                        <p:animRot by="240000">
                                          <p:cBhvr>
                                            <p:cTn id="15" dur="450" fill="hold">
                                              <p:stCondLst>
                                                <p:cond delay="900"/>
                                              </p:stCondLst>
                                            </p:cTn>
                                            <p:tgtEl>
                                              <p:spTgt spid="25"/>
                                            </p:tgtEl>
                                            <p:attrNameLst>
                                              <p:attrName>r</p:attrName>
                                            </p:attrNameLst>
                                          </p:cBhvr>
                                        </p:animRot>
                                        <p:animRot by="-240000">
                                          <p:cBhvr>
                                            <p:cTn id="16" dur="450" fill="hold">
                                              <p:stCondLst>
                                                <p:cond delay="1350"/>
                                              </p:stCondLst>
                                            </p:cTn>
                                            <p:tgtEl>
                                              <p:spTgt spid="25"/>
                                            </p:tgtEl>
                                            <p:attrNameLst>
                                              <p:attrName>r</p:attrName>
                                            </p:attrNameLst>
                                          </p:cBhvr>
                                        </p:animRot>
                                        <p:animRot by="120000">
                                          <p:cBhvr>
                                            <p:cTn id="17" dur="450" fill="hold">
                                              <p:stCondLst>
                                                <p:cond delay="1800"/>
                                              </p:stCondLst>
                                            </p:cTn>
                                            <p:tgtEl>
                                              <p:spTgt spid="25"/>
                                            </p:tgtEl>
                                            <p:attrNameLst>
                                              <p:attrName>r</p:attrName>
                                            </p:attrNameLst>
                                          </p:cBhvr>
                                        </p:animRot>
                                      </p:childTnLst>
                                    </p:cTn>
                                  </p:par>
                                  <p:par>
                                    <p:cTn id="18" presetID="32" presetClass="emph" presetSubtype="0" fill="hold" nodeType="withEffect">
                                      <p:stCondLst>
                                        <p:cond delay="750"/>
                                      </p:stCondLst>
                                      <p:childTnLst>
                                        <p:animRot by="120000">
                                          <p:cBhvr>
                                            <p:cTn id="19" dur="225" fill="hold">
                                              <p:stCondLst>
                                                <p:cond delay="0"/>
                                              </p:stCondLst>
                                            </p:cTn>
                                            <p:tgtEl>
                                              <p:spTgt spid="27"/>
                                            </p:tgtEl>
                                            <p:attrNameLst>
                                              <p:attrName>r</p:attrName>
                                            </p:attrNameLst>
                                          </p:cBhvr>
                                        </p:animRot>
                                        <p:animRot by="-240000">
                                          <p:cBhvr>
                                            <p:cTn id="20" dur="450" fill="hold">
                                              <p:stCondLst>
                                                <p:cond delay="450"/>
                                              </p:stCondLst>
                                            </p:cTn>
                                            <p:tgtEl>
                                              <p:spTgt spid="27"/>
                                            </p:tgtEl>
                                            <p:attrNameLst>
                                              <p:attrName>r</p:attrName>
                                            </p:attrNameLst>
                                          </p:cBhvr>
                                        </p:animRot>
                                        <p:animRot by="240000">
                                          <p:cBhvr>
                                            <p:cTn id="21" dur="450" fill="hold">
                                              <p:stCondLst>
                                                <p:cond delay="900"/>
                                              </p:stCondLst>
                                            </p:cTn>
                                            <p:tgtEl>
                                              <p:spTgt spid="27"/>
                                            </p:tgtEl>
                                            <p:attrNameLst>
                                              <p:attrName>r</p:attrName>
                                            </p:attrNameLst>
                                          </p:cBhvr>
                                        </p:animRot>
                                        <p:animRot by="-240000">
                                          <p:cBhvr>
                                            <p:cTn id="22" dur="450" fill="hold">
                                              <p:stCondLst>
                                                <p:cond delay="1350"/>
                                              </p:stCondLst>
                                            </p:cTn>
                                            <p:tgtEl>
                                              <p:spTgt spid="27"/>
                                            </p:tgtEl>
                                            <p:attrNameLst>
                                              <p:attrName>r</p:attrName>
                                            </p:attrNameLst>
                                          </p:cBhvr>
                                        </p:animRot>
                                        <p:animRot by="120000">
                                          <p:cBhvr>
                                            <p:cTn id="23" dur="450" fill="hold">
                                              <p:stCondLst>
                                                <p:cond delay="1800"/>
                                              </p:stCondLst>
                                            </p:cTn>
                                            <p:tgtEl>
                                              <p:spTgt spid="27"/>
                                            </p:tgtEl>
                                            <p:attrNameLst>
                                              <p:attrName>r</p:attrName>
                                            </p:attrNameLst>
                                          </p:cBhvr>
                                        </p:animRot>
                                      </p:childTnLst>
                                    </p:cTn>
                                  </p:par>
                                  <p:par>
                                    <p:cTn id="24" presetID="32" presetClass="emph" presetSubtype="0" fill="hold" nodeType="withEffect">
                                      <p:stCondLst>
                                        <p:cond delay="750"/>
                                      </p:stCondLst>
                                      <p:childTnLst>
                                        <p:animRot by="120000">
                                          <p:cBhvr>
                                            <p:cTn id="25" dur="225" fill="hold">
                                              <p:stCondLst>
                                                <p:cond delay="0"/>
                                              </p:stCondLst>
                                            </p:cTn>
                                            <p:tgtEl>
                                              <p:spTgt spid="29"/>
                                            </p:tgtEl>
                                            <p:attrNameLst>
                                              <p:attrName>r</p:attrName>
                                            </p:attrNameLst>
                                          </p:cBhvr>
                                        </p:animRot>
                                        <p:animRot by="-240000">
                                          <p:cBhvr>
                                            <p:cTn id="26" dur="450" fill="hold">
                                              <p:stCondLst>
                                                <p:cond delay="450"/>
                                              </p:stCondLst>
                                            </p:cTn>
                                            <p:tgtEl>
                                              <p:spTgt spid="29"/>
                                            </p:tgtEl>
                                            <p:attrNameLst>
                                              <p:attrName>r</p:attrName>
                                            </p:attrNameLst>
                                          </p:cBhvr>
                                        </p:animRot>
                                        <p:animRot by="240000">
                                          <p:cBhvr>
                                            <p:cTn id="27" dur="450" fill="hold">
                                              <p:stCondLst>
                                                <p:cond delay="900"/>
                                              </p:stCondLst>
                                            </p:cTn>
                                            <p:tgtEl>
                                              <p:spTgt spid="29"/>
                                            </p:tgtEl>
                                            <p:attrNameLst>
                                              <p:attrName>r</p:attrName>
                                            </p:attrNameLst>
                                          </p:cBhvr>
                                        </p:animRot>
                                        <p:animRot by="-240000">
                                          <p:cBhvr>
                                            <p:cTn id="28" dur="450" fill="hold">
                                              <p:stCondLst>
                                                <p:cond delay="1350"/>
                                              </p:stCondLst>
                                            </p:cTn>
                                            <p:tgtEl>
                                              <p:spTgt spid="29"/>
                                            </p:tgtEl>
                                            <p:attrNameLst>
                                              <p:attrName>r</p:attrName>
                                            </p:attrNameLst>
                                          </p:cBhvr>
                                        </p:animRot>
                                        <p:animRot by="120000">
                                          <p:cBhvr>
                                            <p:cTn id="29" dur="450" fill="hold">
                                              <p:stCondLst>
                                                <p:cond delay="1800"/>
                                              </p:stCondLst>
                                            </p:cTn>
                                            <p:tgtEl>
                                              <p:spTgt spid="29"/>
                                            </p:tgtEl>
                                            <p:attrNameLst>
                                              <p:attrName>r</p:attrName>
                                            </p:attrNameLst>
                                          </p:cBhvr>
                                        </p:animRot>
                                      </p:childTnLst>
                                    </p:cTn>
                                  </p:par>
                                  <p:par>
                                    <p:cTn id="30" presetID="32" presetClass="emph" presetSubtype="0" fill="hold" nodeType="withEffect">
                                      <p:stCondLst>
                                        <p:cond delay="750"/>
                                      </p:stCondLst>
                                      <p:childTnLst>
                                        <p:animRot by="120000">
                                          <p:cBhvr>
                                            <p:cTn id="31" dur="225" fill="hold">
                                              <p:stCondLst>
                                                <p:cond delay="0"/>
                                              </p:stCondLst>
                                            </p:cTn>
                                            <p:tgtEl>
                                              <p:spTgt spid="31"/>
                                            </p:tgtEl>
                                            <p:attrNameLst>
                                              <p:attrName>r</p:attrName>
                                            </p:attrNameLst>
                                          </p:cBhvr>
                                        </p:animRot>
                                        <p:animRot by="-240000">
                                          <p:cBhvr>
                                            <p:cTn id="32" dur="450" fill="hold">
                                              <p:stCondLst>
                                                <p:cond delay="450"/>
                                              </p:stCondLst>
                                            </p:cTn>
                                            <p:tgtEl>
                                              <p:spTgt spid="31"/>
                                            </p:tgtEl>
                                            <p:attrNameLst>
                                              <p:attrName>r</p:attrName>
                                            </p:attrNameLst>
                                          </p:cBhvr>
                                        </p:animRot>
                                        <p:animRot by="240000">
                                          <p:cBhvr>
                                            <p:cTn id="33" dur="450" fill="hold">
                                              <p:stCondLst>
                                                <p:cond delay="900"/>
                                              </p:stCondLst>
                                            </p:cTn>
                                            <p:tgtEl>
                                              <p:spTgt spid="31"/>
                                            </p:tgtEl>
                                            <p:attrNameLst>
                                              <p:attrName>r</p:attrName>
                                            </p:attrNameLst>
                                          </p:cBhvr>
                                        </p:animRot>
                                        <p:animRot by="-240000">
                                          <p:cBhvr>
                                            <p:cTn id="34" dur="450" fill="hold">
                                              <p:stCondLst>
                                                <p:cond delay="1350"/>
                                              </p:stCondLst>
                                            </p:cTn>
                                            <p:tgtEl>
                                              <p:spTgt spid="31"/>
                                            </p:tgtEl>
                                            <p:attrNameLst>
                                              <p:attrName>r</p:attrName>
                                            </p:attrNameLst>
                                          </p:cBhvr>
                                        </p:animRot>
                                        <p:animRot by="120000">
                                          <p:cBhvr>
                                            <p:cTn id="35" dur="450" fill="hold">
                                              <p:stCondLst>
                                                <p:cond delay="1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12" name="whoosh.wav"/>
                                            </p:tgtEl>
                                          </p:cMediaNode>
                                        </p:audio>
                                      </p:subTnLst>
                                    </p:cTn>
                                  </p:par>
                                  <p:par>
                                    <p:cTn id="12" presetID="32" presetClass="emph" presetSubtype="0" fill="hold" nodeType="withEffect">
                                      <p:stCondLst>
                                        <p:cond delay="750"/>
                                      </p:stCondLst>
                                      <p:childTnLst>
                                        <p:animRot by="120000">
                                          <p:cBhvr>
                                            <p:cTn id="13" dur="225" fill="hold">
                                              <p:stCondLst>
                                                <p:cond delay="0"/>
                                              </p:stCondLst>
                                            </p:cTn>
                                            <p:tgtEl>
                                              <p:spTgt spid="25"/>
                                            </p:tgtEl>
                                            <p:attrNameLst>
                                              <p:attrName>r</p:attrName>
                                            </p:attrNameLst>
                                          </p:cBhvr>
                                        </p:animRot>
                                        <p:animRot by="-240000">
                                          <p:cBhvr>
                                            <p:cTn id="14" dur="450" fill="hold">
                                              <p:stCondLst>
                                                <p:cond delay="450"/>
                                              </p:stCondLst>
                                            </p:cTn>
                                            <p:tgtEl>
                                              <p:spTgt spid="25"/>
                                            </p:tgtEl>
                                            <p:attrNameLst>
                                              <p:attrName>r</p:attrName>
                                            </p:attrNameLst>
                                          </p:cBhvr>
                                        </p:animRot>
                                        <p:animRot by="240000">
                                          <p:cBhvr>
                                            <p:cTn id="15" dur="450" fill="hold">
                                              <p:stCondLst>
                                                <p:cond delay="900"/>
                                              </p:stCondLst>
                                            </p:cTn>
                                            <p:tgtEl>
                                              <p:spTgt spid="25"/>
                                            </p:tgtEl>
                                            <p:attrNameLst>
                                              <p:attrName>r</p:attrName>
                                            </p:attrNameLst>
                                          </p:cBhvr>
                                        </p:animRot>
                                        <p:animRot by="-240000">
                                          <p:cBhvr>
                                            <p:cTn id="16" dur="450" fill="hold">
                                              <p:stCondLst>
                                                <p:cond delay="1350"/>
                                              </p:stCondLst>
                                            </p:cTn>
                                            <p:tgtEl>
                                              <p:spTgt spid="25"/>
                                            </p:tgtEl>
                                            <p:attrNameLst>
                                              <p:attrName>r</p:attrName>
                                            </p:attrNameLst>
                                          </p:cBhvr>
                                        </p:animRot>
                                        <p:animRot by="120000">
                                          <p:cBhvr>
                                            <p:cTn id="17" dur="450" fill="hold">
                                              <p:stCondLst>
                                                <p:cond delay="1800"/>
                                              </p:stCondLst>
                                            </p:cTn>
                                            <p:tgtEl>
                                              <p:spTgt spid="25"/>
                                            </p:tgtEl>
                                            <p:attrNameLst>
                                              <p:attrName>r</p:attrName>
                                            </p:attrNameLst>
                                          </p:cBhvr>
                                        </p:animRot>
                                      </p:childTnLst>
                                    </p:cTn>
                                  </p:par>
                                  <p:par>
                                    <p:cTn id="18" presetID="32" presetClass="emph" presetSubtype="0" fill="hold" nodeType="withEffect">
                                      <p:stCondLst>
                                        <p:cond delay="750"/>
                                      </p:stCondLst>
                                      <p:childTnLst>
                                        <p:animRot by="120000">
                                          <p:cBhvr>
                                            <p:cTn id="19" dur="225" fill="hold">
                                              <p:stCondLst>
                                                <p:cond delay="0"/>
                                              </p:stCondLst>
                                            </p:cTn>
                                            <p:tgtEl>
                                              <p:spTgt spid="27"/>
                                            </p:tgtEl>
                                            <p:attrNameLst>
                                              <p:attrName>r</p:attrName>
                                            </p:attrNameLst>
                                          </p:cBhvr>
                                        </p:animRot>
                                        <p:animRot by="-240000">
                                          <p:cBhvr>
                                            <p:cTn id="20" dur="450" fill="hold">
                                              <p:stCondLst>
                                                <p:cond delay="450"/>
                                              </p:stCondLst>
                                            </p:cTn>
                                            <p:tgtEl>
                                              <p:spTgt spid="27"/>
                                            </p:tgtEl>
                                            <p:attrNameLst>
                                              <p:attrName>r</p:attrName>
                                            </p:attrNameLst>
                                          </p:cBhvr>
                                        </p:animRot>
                                        <p:animRot by="240000">
                                          <p:cBhvr>
                                            <p:cTn id="21" dur="450" fill="hold">
                                              <p:stCondLst>
                                                <p:cond delay="900"/>
                                              </p:stCondLst>
                                            </p:cTn>
                                            <p:tgtEl>
                                              <p:spTgt spid="27"/>
                                            </p:tgtEl>
                                            <p:attrNameLst>
                                              <p:attrName>r</p:attrName>
                                            </p:attrNameLst>
                                          </p:cBhvr>
                                        </p:animRot>
                                        <p:animRot by="-240000">
                                          <p:cBhvr>
                                            <p:cTn id="22" dur="450" fill="hold">
                                              <p:stCondLst>
                                                <p:cond delay="1350"/>
                                              </p:stCondLst>
                                            </p:cTn>
                                            <p:tgtEl>
                                              <p:spTgt spid="27"/>
                                            </p:tgtEl>
                                            <p:attrNameLst>
                                              <p:attrName>r</p:attrName>
                                            </p:attrNameLst>
                                          </p:cBhvr>
                                        </p:animRot>
                                        <p:animRot by="120000">
                                          <p:cBhvr>
                                            <p:cTn id="23" dur="450" fill="hold">
                                              <p:stCondLst>
                                                <p:cond delay="1800"/>
                                              </p:stCondLst>
                                            </p:cTn>
                                            <p:tgtEl>
                                              <p:spTgt spid="27"/>
                                            </p:tgtEl>
                                            <p:attrNameLst>
                                              <p:attrName>r</p:attrName>
                                            </p:attrNameLst>
                                          </p:cBhvr>
                                        </p:animRot>
                                      </p:childTnLst>
                                    </p:cTn>
                                  </p:par>
                                  <p:par>
                                    <p:cTn id="24" presetID="32" presetClass="emph" presetSubtype="0" fill="hold" nodeType="withEffect">
                                      <p:stCondLst>
                                        <p:cond delay="750"/>
                                      </p:stCondLst>
                                      <p:childTnLst>
                                        <p:animRot by="120000">
                                          <p:cBhvr>
                                            <p:cTn id="25" dur="225" fill="hold">
                                              <p:stCondLst>
                                                <p:cond delay="0"/>
                                              </p:stCondLst>
                                            </p:cTn>
                                            <p:tgtEl>
                                              <p:spTgt spid="29"/>
                                            </p:tgtEl>
                                            <p:attrNameLst>
                                              <p:attrName>r</p:attrName>
                                            </p:attrNameLst>
                                          </p:cBhvr>
                                        </p:animRot>
                                        <p:animRot by="-240000">
                                          <p:cBhvr>
                                            <p:cTn id="26" dur="450" fill="hold">
                                              <p:stCondLst>
                                                <p:cond delay="450"/>
                                              </p:stCondLst>
                                            </p:cTn>
                                            <p:tgtEl>
                                              <p:spTgt spid="29"/>
                                            </p:tgtEl>
                                            <p:attrNameLst>
                                              <p:attrName>r</p:attrName>
                                            </p:attrNameLst>
                                          </p:cBhvr>
                                        </p:animRot>
                                        <p:animRot by="240000">
                                          <p:cBhvr>
                                            <p:cTn id="27" dur="450" fill="hold">
                                              <p:stCondLst>
                                                <p:cond delay="900"/>
                                              </p:stCondLst>
                                            </p:cTn>
                                            <p:tgtEl>
                                              <p:spTgt spid="29"/>
                                            </p:tgtEl>
                                            <p:attrNameLst>
                                              <p:attrName>r</p:attrName>
                                            </p:attrNameLst>
                                          </p:cBhvr>
                                        </p:animRot>
                                        <p:animRot by="-240000">
                                          <p:cBhvr>
                                            <p:cTn id="28" dur="450" fill="hold">
                                              <p:stCondLst>
                                                <p:cond delay="1350"/>
                                              </p:stCondLst>
                                            </p:cTn>
                                            <p:tgtEl>
                                              <p:spTgt spid="29"/>
                                            </p:tgtEl>
                                            <p:attrNameLst>
                                              <p:attrName>r</p:attrName>
                                            </p:attrNameLst>
                                          </p:cBhvr>
                                        </p:animRot>
                                        <p:animRot by="120000">
                                          <p:cBhvr>
                                            <p:cTn id="29" dur="450" fill="hold">
                                              <p:stCondLst>
                                                <p:cond delay="1800"/>
                                              </p:stCondLst>
                                            </p:cTn>
                                            <p:tgtEl>
                                              <p:spTgt spid="29"/>
                                            </p:tgtEl>
                                            <p:attrNameLst>
                                              <p:attrName>r</p:attrName>
                                            </p:attrNameLst>
                                          </p:cBhvr>
                                        </p:animRot>
                                      </p:childTnLst>
                                    </p:cTn>
                                  </p:par>
                                  <p:par>
                                    <p:cTn id="30" presetID="32" presetClass="emph" presetSubtype="0" fill="hold" nodeType="withEffect">
                                      <p:stCondLst>
                                        <p:cond delay="750"/>
                                      </p:stCondLst>
                                      <p:childTnLst>
                                        <p:animRot by="120000">
                                          <p:cBhvr>
                                            <p:cTn id="31" dur="225" fill="hold">
                                              <p:stCondLst>
                                                <p:cond delay="0"/>
                                              </p:stCondLst>
                                            </p:cTn>
                                            <p:tgtEl>
                                              <p:spTgt spid="31"/>
                                            </p:tgtEl>
                                            <p:attrNameLst>
                                              <p:attrName>r</p:attrName>
                                            </p:attrNameLst>
                                          </p:cBhvr>
                                        </p:animRot>
                                        <p:animRot by="-240000">
                                          <p:cBhvr>
                                            <p:cTn id="32" dur="450" fill="hold">
                                              <p:stCondLst>
                                                <p:cond delay="450"/>
                                              </p:stCondLst>
                                            </p:cTn>
                                            <p:tgtEl>
                                              <p:spTgt spid="31"/>
                                            </p:tgtEl>
                                            <p:attrNameLst>
                                              <p:attrName>r</p:attrName>
                                            </p:attrNameLst>
                                          </p:cBhvr>
                                        </p:animRot>
                                        <p:animRot by="240000">
                                          <p:cBhvr>
                                            <p:cTn id="33" dur="450" fill="hold">
                                              <p:stCondLst>
                                                <p:cond delay="900"/>
                                              </p:stCondLst>
                                            </p:cTn>
                                            <p:tgtEl>
                                              <p:spTgt spid="31"/>
                                            </p:tgtEl>
                                            <p:attrNameLst>
                                              <p:attrName>r</p:attrName>
                                            </p:attrNameLst>
                                          </p:cBhvr>
                                        </p:animRot>
                                        <p:animRot by="-240000">
                                          <p:cBhvr>
                                            <p:cTn id="34" dur="450" fill="hold">
                                              <p:stCondLst>
                                                <p:cond delay="1350"/>
                                              </p:stCondLst>
                                            </p:cTn>
                                            <p:tgtEl>
                                              <p:spTgt spid="31"/>
                                            </p:tgtEl>
                                            <p:attrNameLst>
                                              <p:attrName>r</p:attrName>
                                            </p:attrNameLst>
                                          </p:cBhvr>
                                        </p:animRot>
                                        <p:animRot by="120000">
                                          <p:cBhvr>
                                            <p:cTn id="35" dur="450" fill="hold">
                                              <p:stCondLst>
                                                <p:cond delay="1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4CD07-65E2-4844-5E32-A6EC2EC00D8C}"/>
              </a:ext>
            </a:extLst>
          </p:cNvPr>
          <p:cNvPicPr>
            <a:picLocks noChangeAspect="1"/>
          </p:cNvPicPr>
          <p:nvPr/>
        </p:nvPicPr>
        <p:blipFill>
          <a:blip r:embed="rId5"/>
          <a:stretch>
            <a:fillRect/>
          </a:stretch>
        </p:blipFill>
        <p:spPr>
          <a:xfrm>
            <a:off x="0" y="0"/>
            <a:ext cx="12192000" cy="6858000"/>
          </a:xfrm>
          <a:prstGeom prst="rect">
            <a:avLst/>
          </a:prstGeom>
        </p:spPr>
      </p:pic>
      <p:sp>
        <p:nvSpPr>
          <p:cNvPr id="6" name="Rectangle: Diagonal Corners Rounded 5">
            <a:extLst>
              <a:ext uri="{FF2B5EF4-FFF2-40B4-BE49-F238E27FC236}">
                <a16:creationId xmlns:a16="http://schemas.microsoft.com/office/drawing/2014/main" id="{E14DAA9C-1A5F-C58D-2BCB-B8A406971000}"/>
              </a:ext>
            </a:extLst>
          </p:cNvPr>
          <p:cNvSpPr/>
          <p:nvPr/>
        </p:nvSpPr>
        <p:spPr>
          <a:xfrm>
            <a:off x="1279885" y="2739108"/>
            <a:ext cx="5778230" cy="2529192"/>
          </a:xfrm>
          <a:prstGeom prst="round2DiagRect">
            <a:avLst>
              <a:gd name="adj1" fmla="val 23536"/>
              <a:gd name="adj2" fmla="val 9038"/>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ysClr val="windowText" lastClr="000000"/>
                  </a:solidFill>
                  <a:prstDash val="solid"/>
                </a:ln>
                <a:solidFill>
                  <a:srgbClr val="00FF99"/>
                </a:solidFill>
                <a:effectLst/>
                <a:uLnTx/>
                <a:uFillTx/>
                <a:ea typeface="+mn-ea"/>
                <a:cs typeface="+mn-cs"/>
              </a:rPr>
              <a:t>Người</a:t>
            </a:r>
            <a:r>
              <a:rPr kumimoji="0" lang="en-US" sz="7200" b="1" i="0" u="none" strike="noStrike" kern="1200" cap="none" spc="0" normalizeH="0" baseline="0" noProof="0" dirty="0">
                <a:ln w="28575">
                  <a:solidFill>
                    <a:sysClr val="windowText" lastClr="000000"/>
                  </a:solidFill>
                  <a:prstDash val="solid"/>
                </a:ln>
                <a:solidFill>
                  <a:srgbClr val="FFFFCC"/>
                </a:solidFill>
                <a:effectLst/>
                <a:uLnTx/>
                <a:uFillTx/>
                <a:ea typeface="+mn-ea"/>
                <a:cs typeface="+mn-cs"/>
              </a:rPr>
              <a:t> </a:t>
            </a:r>
            <a:r>
              <a:rPr kumimoji="0" lang="en-US" sz="7200" b="1" i="0" u="none" strike="noStrike" kern="1200" cap="none" spc="0" normalizeH="0" baseline="0" noProof="0" dirty="0" err="1">
                <a:ln w="28575">
                  <a:solidFill>
                    <a:sysClr val="windowText" lastClr="000000"/>
                  </a:solidFill>
                  <a:prstDash val="solid"/>
                </a:ln>
                <a:solidFill>
                  <a:srgbClr val="FFFF66"/>
                </a:solidFill>
                <a:effectLst/>
                <a:uLnTx/>
                <a:uFillTx/>
                <a:ea typeface="+mn-ea"/>
                <a:cs typeface="+mn-cs"/>
              </a:rPr>
              <a:t>bạn</a:t>
            </a:r>
            <a:r>
              <a:rPr kumimoji="0" lang="en-US" sz="7200" b="1" i="0" u="none" strike="noStrike" kern="1200" cap="none" spc="0" normalizeH="0" baseline="0" noProof="0" dirty="0">
                <a:ln w="28575">
                  <a:solidFill>
                    <a:sysClr val="windowText" lastClr="000000"/>
                  </a:solidFill>
                  <a:prstDash val="solid"/>
                </a:ln>
                <a:solidFill>
                  <a:srgbClr val="FFFFCC"/>
                </a:solidFill>
                <a:effectLst/>
                <a:uLnTx/>
                <a:uFillTx/>
                <a:ea typeface="+mn-ea"/>
                <a:cs typeface="+mn-cs"/>
              </a:rPr>
              <a:t> </a:t>
            </a:r>
            <a:r>
              <a:rPr kumimoji="0" lang="en-US" sz="7200" b="1" i="0" u="none" strike="noStrike" kern="1200" cap="none" spc="0" normalizeH="0" baseline="0" noProof="0" dirty="0" err="1">
                <a:ln w="28575">
                  <a:solidFill>
                    <a:sysClr val="windowText" lastClr="000000"/>
                  </a:solidFill>
                  <a:prstDash val="solid"/>
                </a:ln>
                <a:solidFill>
                  <a:srgbClr val="66FFFF"/>
                </a:solidFill>
                <a:effectLst/>
                <a:uLnTx/>
                <a:uFillTx/>
                <a:ea typeface="+mn-ea"/>
                <a:cs typeface="+mn-cs"/>
              </a:rPr>
              <a:t>đáng</a:t>
            </a:r>
            <a:r>
              <a:rPr kumimoji="0" lang="en-US" sz="7200" b="1" i="0" u="none" strike="noStrike" kern="1200" cap="none" spc="0" normalizeH="0" baseline="0" noProof="0" dirty="0">
                <a:ln w="28575">
                  <a:solidFill>
                    <a:sysClr val="windowText" lastClr="000000"/>
                  </a:solidFill>
                  <a:prstDash val="solid"/>
                </a:ln>
                <a:solidFill>
                  <a:srgbClr val="FFFFCC"/>
                </a:solidFill>
                <a:effectLst/>
                <a:uLnTx/>
                <a:uFillTx/>
                <a:ea typeface="+mn-ea"/>
                <a:cs typeface="+mn-cs"/>
              </a:rPr>
              <a:t> </a:t>
            </a:r>
            <a:r>
              <a:rPr kumimoji="0" lang="en-US" sz="7200" b="1" i="0" u="none" strike="noStrike" kern="1200" cap="none" spc="0" normalizeH="0" baseline="0" noProof="0" dirty="0" err="1">
                <a:ln w="28575">
                  <a:solidFill>
                    <a:sysClr val="windowText" lastClr="000000"/>
                  </a:solidFill>
                  <a:prstDash val="solid"/>
                </a:ln>
                <a:solidFill>
                  <a:srgbClr val="9966FF"/>
                </a:solidFill>
                <a:effectLst/>
                <a:uLnTx/>
                <a:uFillTx/>
                <a:ea typeface="+mn-ea"/>
                <a:cs typeface="+mn-cs"/>
              </a:rPr>
              <a:t>gờm</a:t>
            </a:r>
            <a:endParaRPr kumimoji="0" lang="en-US" sz="7200" b="1" i="0" u="none" strike="noStrike" kern="1200" cap="none" spc="0" normalizeH="0" baseline="0" noProof="0" dirty="0">
              <a:ln w="28575">
                <a:solidFill>
                  <a:sysClr val="windowText" lastClr="000000"/>
                </a:solidFill>
                <a:prstDash val="solid"/>
              </a:ln>
              <a:solidFill>
                <a:srgbClr val="9966FF"/>
              </a:solidFill>
              <a:effectLst/>
              <a:uLnTx/>
              <a:uFillTx/>
              <a:ea typeface="+mn-ea"/>
              <a:cs typeface="+mn-cs"/>
            </a:endParaRPr>
          </a:p>
        </p:txBody>
      </p:sp>
      <p:pic>
        <p:nvPicPr>
          <p:cNvPr id="13314" name="Picture 2">
            <a:extLst>
              <a:ext uri="{FF2B5EF4-FFF2-40B4-BE49-F238E27FC236}">
                <a16:creationId xmlns:a16="http://schemas.microsoft.com/office/drawing/2014/main" id="{104B340A-3D3B-6077-D7F4-3C290C67FF60}"/>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70106" y="2153265"/>
            <a:ext cx="3585797" cy="35857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917243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14:presetBounceEnd="71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1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71000">
                                          <p:cBhvr additive="base">
                                            <p:cTn id="8"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par>
                              <p:cTn id="9" fill="hold">
                                <p:stCondLst>
                                  <p:cond delay="1000"/>
                                </p:stCondLst>
                                <p:childTnLst>
                                  <p:par>
                                    <p:cTn id="10" presetID="2" presetClass="exit" presetSubtype="2" fill="hold" nodeType="afterEffect">
                                      <p:stCondLst>
                                        <p:cond delay="250"/>
                                      </p:stCondLst>
                                      <p:childTnLst>
                                        <p:anim calcmode="lin" valueType="num">
                                          <p:cBhvr additive="base">
                                            <p:cTn id="11" dur="1000"/>
                                            <p:tgtEl>
                                              <p:spTgt spid="13314"/>
                                            </p:tgtEl>
                                            <p:attrNameLst>
                                              <p:attrName>ppt_x</p:attrName>
                                            </p:attrNameLst>
                                          </p:cBhvr>
                                          <p:tavLst>
                                            <p:tav tm="0">
                                              <p:val>
                                                <p:strVal val="ppt_x"/>
                                              </p:val>
                                            </p:tav>
                                            <p:tav tm="100000">
                                              <p:val>
                                                <p:strVal val="1+ppt_w/2"/>
                                              </p:val>
                                            </p:tav>
                                          </p:tavLst>
                                        </p:anim>
                                        <p:anim calcmode="lin" valueType="num">
                                          <p:cBhvr additive="base">
                                            <p:cTn id="12" dur="1000"/>
                                            <p:tgtEl>
                                              <p:spTgt spid="13314"/>
                                            </p:tgtEl>
                                            <p:attrNameLst>
                                              <p:attrName>ppt_y</p:attrName>
                                            </p:attrNameLst>
                                          </p:cBhvr>
                                          <p:tavLst>
                                            <p:tav tm="0">
                                              <p:val>
                                                <p:strVal val="ppt_y"/>
                                              </p:val>
                                            </p:tav>
                                            <p:tav tm="100000">
                                              <p:val>
                                                <p:strVal val="ppt_y"/>
                                              </p:val>
                                            </p:tav>
                                          </p:tavLst>
                                        </p:anim>
                                        <p:set>
                                          <p:cBhvr>
                                            <p:cTn id="13" dur="1" fill="hold">
                                              <p:stCondLst>
                                                <p:cond delay="99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whoosh.wav"/>
                                            </p:tgtEl>
                                          </p:cMediaNode>
                                        </p:audio>
                                      </p:subTnLst>
                                    </p:cTn>
                                  </p:par>
                                </p:childTnLst>
                              </p:cTn>
                            </p:par>
                            <p:par>
                              <p:cTn id="9" fill="hold">
                                <p:stCondLst>
                                  <p:cond delay="1000"/>
                                </p:stCondLst>
                                <p:childTnLst>
                                  <p:par>
                                    <p:cTn id="10" presetID="2" presetClass="exit" presetSubtype="2" fill="hold" nodeType="afterEffect">
                                      <p:stCondLst>
                                        <p:cond delay="250"/>
                                      </p:stCondLst>
                                      <p:childTnLst>
                                        <p:anim calcmode="lin" valueType="num">
                                          <p:cBhvr additive="base">
                                            <p:cTn id="11" dur="1000"/>
                                            <p:tgtEl>
                                              <p:spTgt spid="13314"/>
                                            </p:tgtEl>
                                            <p:attrNameLst>
                                              <p:attrName>ppt_x</p:attrName>
                                            </p:attrNameLst>
                                          </p:cBhvr>
                                          <p:tavLst>
                                            <p:tav tm="0">
                                              <p:val>
                                                <p:strVal val="ppt_x"/>
                                              </p:val>
                                            </p:tav>
                                            <p:tav tm="100000">
                                              <p:val>
                                                <p:strVal val="1+ppt_w/2"/>
                                              </p:val>
                                            </p:tav>
                                          </p:tavLst>
                                        </p:anim>
                                        <p:anim calcmode="lin" valueType="num">
                                          <p:cBhvr additive="base">
                                            <p:cTn id="12" dur="1000"/>
                                            <p:tgtEl>
                                              <p:spTgt spid="13314"/>
                                            </p:tgtEl>
                                            <p:attrNameLst>
                                              <p:attrName>ppt_y</p:attrName>
                                            </p:attrNameLst>
                                          </p:cBhvr>
                                          <p:tavLst>
                                            <p:tav tm="0">
                                              <p:val>
                                                <p:strVal val="ppt_y"/>
                                              </p:val>
                                            </p:tav>
                                            <p:tav tm="100000">
                                              <p:val>
                                                <p:strVal val="ppt_y"/>
                                              </p:val>
                                            </p:tav>
                                          </p:tavLst>
                                        </p:anim>
                                        <p:set>
                                          <p:cBhvr>
                                            <p:cTn id="13" dur="1" fill="hold">
                                              <p:stCondLst>
                                                <p:cond delay="999"/>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DC47E35-88E0-48FC-9C47-4AEA02AFB7F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NK&gt;{B60F2815-A320-48DB-9425-7112B6E4A6B9}&quot;,&quot;C:\\Users\\PC\\OneDrive\\Document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PASSING_SCORE" val="100.000000"/>
  <p:tag name="ISPRING_PRESENTATION_TITLE" val="Bài 20 - Tiet 2"/>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828991B6-2DD8-4130-B8E9-F1C790B5F4B4}:283"/>
</p:tagLst>
</file>

<file path=ppt/tags/tag11.xml><?xml version="1.0" encoding="utf-8"?>
<p:tagLst xmlns:a="http://schemas.openxmlformats.org/drawingml/2006/main" xmlns:r="http://schemas.openxmlformats.org/officeDocument/2006/relationships" xmlns:p="http://schemas.openxmlformats.org/presentationml/2006/main">
  <p:tag name="GENSWF_SLIDE_UID" val="{DC1D5A61-D100-4A67-A69B-611FCC1A364C}:2007577123"/>
</p:tagLst>
</file>

<file path=ppt/tags/tag12.xml><?xml version="1.0" encoding="utf-8"?>
<p:tagLst xmlns:a="http://schemas.openxmlformats.org/drawingml/2006/main" xmlns:r="http://schemas.openxmlformats.org/officeDocument/2006/relationships" xmlns:p="http://schemas.openxmlformats.org/presentationml/2006/main">
  <p:tag name="GENSWF_SLIDE_UID" val="{531D4456-41D2-40B8-B33B-E9AE156C8E4C}:277"/>
</p:tagLst>
</file>

<file path=ppt/tags/tag13.xml><?xml version="1.0" encoding="utf-8"?>
<p:tagLst xmlns:a="http://schemas.openxmlformats.org/drawingml/2006/main" xmlns:r="http://schemas.openxmlformats.org/officeDocument/2006/relationships" xmlns:p="http://schemas.openxmlformats.org/presentationml/2006/main">
  <p:tag name="GENSWF_SLIDE_UID" val="{4408F637-523C-4991-B391-8DC63884091A}:2007577124"/>
</p:tagLst>
</file>

<file path=ppt/tags/tag14.xml><?xml version="1.0" encoding="utf-8"?>
<p:tagLst xmlns:a="http://schemas.openxmlformats.org/drawingml/2006/main" xmlns:r="http://schemas.openxmlformats.org/officeDocument/2006/relationships" xmlns:p="http://schemas.openxmlformats.org/presentationml/2006/main">
  <p:tag name="GENSWF_SLIDE_UID" val="{4A531F73-CD74-4C32-AD09-29A6BDF79B69}:2007577125"/>
</p:tagLst>
</file>

<file path=ppt/tags/tag15.xml><?xml version="1.0" encoding="utf-8"?>
<p:tagLst xmlns:a="http://schemas.openxmlformats.org/drawingml/2006/main" xmlns:r="http://schemas.openxmlformats.org/officeDocument/2006/relationships" xmlns:p="http://schemas.openxmlformats.org/presentationml/2006/main">
  <p:tag name="GENSWF_SLIDE_UID" val="{B4459D98-F40B-44B8-816E-B50410AD6F31}:2007577128"/>
</p:tagLst>
</file>

<file path=ppt/tags/tag16.xml><?xml version="1.0" encoding="utf-8"?>
<p:tagLst xmlns:a="http://schemas.openxmlformats.org/drawingml/2006/main" xmlns:r="http://schemas.openxmlformats.org/officeDocument/2006/relationships" xmlns:p="http://schemas.openxmlformats.org/presentationml/2006/main">
  <p:tag name="GENSWF_SLIDE_UID" val="{52CA6A6D-6CED-459D-B084-C625B3EC6D38}:2007577126"/>
</p:tagLst>
</file>

<file path=ppt/tags/tag17.xml><?xml version="1.0" encoding="utf-8"?>
<p:tagLst xmlns:a="http://schemas.openxmlformats.org/drawingml/2006/main" xmlns:r="http://schemas.openxmlformats.org/officeDocument/2006/relationships" xmlns:p="http://schemas.openxmlformats.org/presentationml/2006/main">
  <p:tag name="GENSWF_SLIDE_UID" val="{6C147FB4-5CEE-4CB8-86A4-F353A7FA7E53}:2007577127"/>
</p:tagLst>
</file>

<file path=ppt/tags/tag18.xml><?xml version="1.0" encoding="utf-8"?>
<p:tagLst xmlns:a="http://schemas.openxmlformats.org/drawingml/2006/main" xmlns:r="http://schemas.openxmlformats.org/officeDocument/2006/relationships" xmlns:p="http://schemas.openxmlformats.org/presentationml/2006/main">
  <p:tag name="GENSWF_SLIDE_UID" val="{E3634B38-BC96-464A-B422-86A68E446C09}:2007577130"/>
</p:tagLst>
</file>

<file path=ppt/tags/tag19.xml><?xml version="1.0" encoding="utf-8"?>
<p:tagLst xmlns:a="http://schemas.openxmlformats.org/drawingml/2006/main" xmlns:r="http://schemas.openxmlformats.org/officeDocument/2006/relationships" xmlns:p="http://schemas.openxmlformats.org/presentationml/2006/main">
  <p:tag name="GENSWF_SLIDE_UID" val="{3B91B3C2-D193-4A5A-BD70-46EFB47F3A22}:2007577129"/>
</p:tagLst>
</file>

<file path=ppt/tags/tag2.xml><?xml version="1.0" encoding="utf-8"?>
<p:tagLst xmlns:a="http://schemas.openxmlformats.org/drawingml/2006/main" xmlns:r="http://schemas.openxmlformats.org/officeDocument/2006/relationships" xmlns:p="http://schemas.openxmlformats.org/presentationml/2006/main">
  <p:tag name="GENSWF_SLIDE_UID" val="{BA787F6D-0E8B-4E72-953B-A1E0E99340FD}:258"/>
</p:tagLst>
</file>

<file path=ppt/tags/tag20.xml><?xml version="1.0" encoding="utf-8"?>
<p:tagLst xmlns:a="http://schemas.openxmlformats.org/drawingml/2006/main" xmlns:r="http://schemas.openxmlformats.org/officeDocument/2006/relationships" xmlns:p="http://schemas.openxmlformats.org/presentationml/2006/main">
  <p:tag name="GENSWF_SLIDE_UID" val="{463B9A13-7614-4ED4-8541-E164F3CCFD28}:289"/>
</p:tagLst>
</file>

<file path=ppt/tags/tag21.xml><?xml version="1.0" encoding="utf-8"?>
<p:tagLst xmlns:a="http://schemas.openxmlformats.org/drawingml/2006/main" xmlns:r="http://schemas.openxmlformats.org/officeDocument/2006/relationships" xmlns:p="http://schemas.openxmlformats.org/presentationml/2006/main">
  <p:tag name="GENSWF_SLIDE_UID" val="{035F2214-A04C-4A92-8690-37ED39562D49}:290"/>
</p:tagLst>
</file>

<file path=ppt/tags/tag3.xml><?xml version="1.0" encoding="utf-8"?>
<p:tagLst xmlns:a="http://schemas.openxmlformats.org/drawingml/2006/main" xmlns:r="http://schemas.openxmlformats.org/officeDocument/2006/relationships" xmlns:p="http://schemas.openxmlformats.org/presentationml/2006/main">
  <p:tag name="GENSWF_SLIDE_UID" val="{3F6BD85A-0989-4B3F-AB5E-3E8ED5BB7D8C}:2007577121"/>
</p:tagLst>
</file>

<file path=ppt/tags/tag4.xml><?xml version="1.0" encoding="utf-8"?>
<p:tagLst xmlns:a="http://schemas.openxmlformats.org/drawingml/2006/main" xmlns:r="http://schemas.openxmlformats.org/officeDocument/2006/relationships" xmlns:p="http://schemas.openxmlformats.org/presentationml/2006/main">
  <p:tag name="GENSWF_SLIDE_UID" val="{22E80446-EA06-404F-B972-2433063DFF50}:259"/>
</p:tagLst>
</file>

<file path=ppt/tags/tag5.xml><?xml version="1.0" encoding="utf-8"?>
<p:tagLst xmlns:a="http://schemas.openxmlformats.org/drawingml/2006/main" xmlns:r="http://schemas.openxmlformats.org/officeDocument/2006/relationships" xmlns:p="http://schemas.openxmlformats.org/presentationml/2006/main">
  <p:tag name="GENSWF_SLIDE_UID" val="{DEDA97BB-F21B-4C0D-A4CF-05D9DBB5BCAB}:266"/>
</p:tagLst>
</file>

<file path=ppt/tags/tag6.xml><?xml version="1.0" encoding="utf-8"?>
<p:tagLst xmlns:a="http://schemas.openxmlformats.org/drawingml/2006/main" xmlns:r="http://schemas.openxmlformats.org/officeDocument/2006/relationships" xmlns:p="http://schemas.openxmlformats.org/presentationml/2006/main">
  <p:tag name="GENSWF_SLIDE_UID" val="{A29D0FB8-5FD3-4CA9-92DC-7BC8A62E63C4}:267"/>
</p:tagLst>
</file>

<file path=ppt/tags/tag7.xml><?xml version="1.0" encoding="utf-8"?>
<p:tagLst xmlns:a="http://schemas.openxmlformats.org/drawingml/2006/main" xmlns:r="http://schemas.openxmlformats.org/officeDocument/2006/relationships" xmlns:p="http://schemas.openxmlformats.org/presentationml/2006/main">
  <p:tag name="GENSWF_SLIDE_UID" val="{FABB218E-5FD9-4B0B-B66D-182FABA23EC9}:282"/>
</p:tagLst>
</file>

<file path=ppt/tags/tag8.xml><?xml version="1.0" encoding="utf-8"?>
<p:tagLst xmlns:a="http://schemas.openxmlformats.org/drawingml/2006/main" xmlns:r="http://schemas.openxmlformats.org/officeDocument/2006/relationships" xmlns:p="http://schemas.openxmlformats.org/presentationml/2006/main">
  <p:tag name="GENSWF_SLIDE_UID" val="{295AFF83-348E-45FD-BB6A-CBD08106C01C}:278"/>
</p:tagLst>
</file>

<file path=ppt/tags/tag9.xml><?xml version="1.0" encoding="utf-8"?>
<p:tagLst xmlns:a="http://schemas.openxmlformats.org/drawingml/2006/main" xmlns:r="http://schemas.openxmlformats.org/officeDocument/2006/relationships" xmlns:p="http://schemas.openxmlformats.org/presentationml/2006/main">
  <p:tag name="GENSWF_SLIDE_UID" val="{66D23AE1-E574-45A2-BD53-8E657A8BF7AB}:276"/>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391</Words>
  <Application>Microsoft Office PowerPoint</Application>
  <PresentationFormat>Widescreen</PresentationFormat>
  <Paragraphs>98</Paragraphs>
  <Slides>20</Slides>
  <Notes>20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Arial</vt:lpstr>
      <vt:lpstr>Calibri</vt:lpstr>
      <vt:lpstr>Calibri Light</vt:lpstr>
      <vt:lpstr>Times New Roman</vt:lpstr>
      <vt:lpstr>Utm AVO</vt:lpstr>
      <vt:lpstr>自定义设计方案</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20 - Tiet 2</dc:title>
  <dc:creator>tran thao</dc:creator>
  <cp:lastModifiedBy>tramic3al@gmail.com</cp:lastModifiedBy>
  <cp:revision>35</cp:revision>
  <dcterms:created xsi:type="dcterms:W3CDTF">2021-07-09T06:30:31Z</dcterms:created>
  <dcterms:modified xsi:type="dcterms:W3CDTF">2024-11-25T07:04:20Z</dcterms:modified>
</cp:coreProperties>
</file>