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0" r:id="rId2"/>
    <p:sldMasterId id="2147483712" r:id="rId3"/>
    <p:sldMasterId id="2147483724" r:id="rId4"/>
  </p:sldMasterIdLst>
  <p:notesMasterIdLst>
    <p:notesMasterId r:id="rId12"/>
  </p:notesMasterIdLst>
  <p:sldIdLst>
    <p:sldId id="314" r:id="rId5"/>
    <p:sldId id="258" r:id="rId6"/>
    <p:sldId id="285" r:id="rId7"/>
    <p:sldId id="298" r:id="rId8"/>
    <p:sldId id="308" r:id="rId9"/>
    <p:sldId id="306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microsoft.com/office/2007/relationships/hdphoto" Target="../media/hdphoto6.wdp"/><Relationship Id="rId26" Type="http://schemas.microsoft.com/office/2007/relationships/hdphoto" Target="../media/hdphoto10.wdp"/><Relationship Id="rId39" Type="http://schemas.openxmlformats.org/officeDocument/2006/relationships/image" Target="../media/image23.png"/><Relationship Id="rId21" Type="http://schemas.openxmlformats.org/officeDocument/2006/relationships/image" Target="../media/image14.png"/><Relationship Id="rId34" Type="http://schemas.microsoft.com/office/2007/relationships/hdphoto" Target="../media/hdphoto14.wdp"/><Relationship Id="rId42" Type="http://schemas.microsoft.com/office/2007/relationships/hdphoto" Target="../media/hdphoto18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8.png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4.xml"/><Relationship Id="rId24" Type="http://schemas.microsoft.com/office/2007/relationships/hdphoto" Target="../media/hdphoto9.wdp"/><Relationship Id="rId32" Type="http://schemas.microsoft.com/office/2007/relationships/hdphoto" Target="../media/hdphoto13.wdp"/><Relationship Id="rId37" Type="http://schemas.openxmlformats.org/officeDocument/2006/relationships/image" Target="../media/image22.png"/><Relationship Id="rId40" Type="http://schemas.microsoft.com/office/2007/relationships/hdphoto" Target="../media/hdphoto17.wdp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microsoft.com/office/2007/relationships/hdphoto" Target="../media/hdphoto11.wdp"/><Relationship Id="rId36" Type="http://schemas.microsoft.com/office/2007/relationships/hdphoto" Target="../media/hdphoto15.wdp"/><Relationship Id="rId10" Type="http://schemas.openxmlformats.org/officeDocument/2006/relationships/slide" Target="slide6.xml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microsoft.com/office/2007/relationships/hdphoto" Target="../media/hdphoto19.wdp"/><Relationship Id="rId4" Type="http://schemas.openxmlformats.org/officeDocument/2006/relationships/image" Target="../media/image7.png"/><Relationship Id="rId9" Type="http://schemas.openxmlformats.org/officeDocument/2006/relationships/slide" Target="slide5.xml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17.png"/><Relationship Id="rId30" Type="http://schemas.microsoft.com/office/2007/relationships/hdphoto" Target="../media/hdphoto12.wdp"/><Relationship Id="rId35" Type="http://schemas.openxmlformats.org/officeDocument/2006/relationships/image" Target="../media/image21.png"/><Relationship Id="rId43" Type="http://schemas.openxmlformats.org/officeDocument/2006/relationships/image" Target="../media/image25.png"/><Relationship Id="rId8" Type="http://schemas.openxmlformats.org/officeDocument/2006/relationships/slide" Target="slide3.xml"/><Relationship Id="rId3" Type="http://schemas.microsoft.com/office/2007/relationships/hdphoto" Target="../media/hdphoto1.wdp"/><Relationship Id="rId12" Type="http://schemas.openxmlformats.org/officeDocument/2006/relationships/image" Target="../media/image9.GIF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microsoft.com/office/2007/relationships/hdphoto" Target="../media/hdphoto1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265471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05470" y="1602689"/>
            <a:ext cx="7381060" cy="1445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 mừng các em đến với </a:t>
            </a:r>
            <a:r>
              <a:rPr lang="vi-VN" sz="48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6" name="Picture 2" descr="attac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45" y="-1"/>
            <a:ext cx="12303890" cy="71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072275" y="1096745"/>
            <a:ext cx="10159340" cy="6316564"/>
          </a:xfrm>
          <a:prstGeom prst="rect">
            <a:avLst/>
          </a:prstGeom>
        </p:spPr>
        <p:txBody>
          <a:bodyPr spcFirstLastPara="1" wrap="none" lIns="91438" tIns="45719" rIns="91438" bIns="45719" numCol="1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914400"/>
            <a:r>
              <a:rPr lang="en-US" sz="4500" b="1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GIẢNG ĐIỆN TỬ </a:t>
            </a:r>
          </a:p>
        </p:txBody>
      </p:sp>
      <p:sp>
        <p:nvSpPr>
          <p:cNvPr id="8" name="WordArt 4" descr="p2_002"/>
          <p:cNvSpPr>
            <a:spLocks noChangeArrowheads="1" noChangeShapeType="1" noTextEdit="1"/>
          </p:cNvSpPr>
          <p:nvPr/>
        </p:nvSpPr>
        <p:spPr bwMode="auto">
          <a:xfrm>
            <a:off x="3637345" y="2567799"/>
            <a:ext cx="5029200" cy="1812472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vi-VN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4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r>
              <a:rPr lang="en-US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4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vi-VN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4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4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TIẾNG VIỆT</a:t>
            </a:r>
            <a:r>
              <a:rPr lang="vi-VN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4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defTabSz="914400"/>
            <a:r>
              <a:rPr lang="en-US" sz="413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13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21: </a:t>
            </a:r>
            <a:r>
              <a:rPr lang="en-US" sz="413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Tớ</a:t>
            </a:r>
            <a:r>
              <a:rPr lang="en-US" sz="413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13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là</a:t>
            </a:r>
            <a:r>
              <a:rPr lang="en-US" sz="413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13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lê</a:t>
            </a:r>
            <a:r>
              <a:rPr lang="en-US" sz="413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413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gô</a:t>
            </a:r>
            <a:endParaRPr lang="en-US" sz="41300" b="1" kern="10" dirty="0" smtClean="0">
              <a:ln w="12700">
                <a:solidFill>
                  <a:srgbClr val="66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defTabSz="914400"/>
            <a:r>
              <a:rPr lang="vi-VN" sz="344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Lớp : 2</a:t>
            </a:r>
            <a:r>
              <a:rPr lang="en-US" sz="344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endParaRPr lang="en-US" sz="34400" b="1" kern="10" dirty="0">
              <a:ln w="12700">
                <a:solidFill>
                  <a:srgbClr val="6600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3581400" y="4380271"/>
            <a:ext cx="5486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8" tIns="45719" rIns="91438" bIns="45719" numCol="1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defTabSz="914400"/>
            <a:r>
              <a:rPr lang="vi-VN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Người thực hiện : </a:t>
            </a:r>
            <a:r>
              <a:rPr lang="en-US" sz="1425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Phạm</a:t>
            </a:r>
            <a:r>
              <a:rPr lang="en-US" sz="1425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 </a:t>
            </a:r>
            <a:r>
              <a:rPr lang="en-US" sz="1425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Thị</a:t>
            </a:r>
            <a:r>
              <a:rPr lang="en-US" sz="1425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 </a:t>
            </a:r>
            <a:r>
              <a:rPr lang="en-US" sz="1425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Mậu</a:t>
            </a:r>
            <a:r>
              <a:rPr lang="vi-VN" sz="1425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vi-VN" sz="1425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 defTabSz="914400"/>
            <a:r>
              <a:rPr lang="vi-VN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Đơn vị : Trường </a:t>
            </a:r>
            <a:r>
              <a:rPr lang="en-US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vi-VN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iểu học Quốc Tuấn</a:t>
            </a:r>
            <a:endParaRPr lang="en-US" sz="1425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97107" y="5799631"/>
            <a:ext cx="2569930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>
            <a:spAutoFit/>
          </a:bodyPr>
          <a:lstStyle/>
          <a:p>
            <a:pPr defTabSz="914400"/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3516" y1="19518" x2="55273" y2="19956"/>
                        <a14:foregroundMark x1="53320" y1="41228" x2="52930" y2="43421"/>
                        <a14:foregroundMark x1="81836" y1="35088" x2="83984" y2="39693"/>
                        <a14:foregroundMark x1="88281" y1="33772" x2="88672" y2="36623"/>
                        <a14:foregroundMark x1="87109" y1="38158" x2="87305" y2="43202"/>
                        <a14:foregroundMark x1="23438" y1="31140" x2="21289" y2="32895"/>
                        <a14:foregroundMark x1="50977" y1="25219" x2="48828" y2="26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3" t="16815" r="16324" b="53562"/>
          <a:stretch>
            <a:fillRect/>
          </a:stretch>
        </p:blipFill>
        <p:spPr>
          <a:xfrm>
            <a:off x="1981200" y="-114407"/>
            <a:ext cx="8686800" cy="17320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9000" l="10000" r="93375">
                        <a14:backgroundMark x1="46875" y1="53000" x2="46500" y2="54500"/>
                        <a14:backgroundMark x1="51500" y1="51375" x2="52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2578" r="9639"/>
          <a:stretch>
            <a:fillRect/>
          </a:stretch>
        </p:blipFill>
        <p:spPr>
          <a:xfrm>
            <a:off x="9296873" y="-273484"/>
            <a:ext cx="1851860" cy="30868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9000" l="10000" r="93375">
                        <a14:backgroundMark x1="46875" y1="53000" x2="46500" y2="54500"/>
                        <a14:backgroundMark x1="51500" y1="51375" x2="52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2578" r="9639"/>
          <a:stretch>
            <a:fillRect/>
          </a:stretch>
        </p:blipFill>
        <p:spPr>
          <a:xfrm rot="163765">
            <a:off x="637710" y="326556"/>
            <a:ext cx="2359139" cy="3932481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2699865" y="199979"/>
            <a:ext cx="883324" cy="37468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4371838" y="139627"/>
            <a:ext cx="600441" cy="18734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>
            <a:off x="8342579" y="79276"/>
            <a:ext cx="851391" cy="30804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>
            <a:hlinkClick r:id="rId8" action="ppaction://hlinksldjump"/>
          </p:cNvPr>
          <p:cNvSpPr/>
          <p:nvPr/>
        </p:nvSpPr>
        <p:spPr>
          <a:xfrm>
            <a:off x="4610493" y="2432018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Oval 28">
            <a:hlinkClick r:id="rId9" action="ppaction://hlinksldjump"/>
          </p:cNvPr>
          <p:cNvSpPr/>
          <p:nvPr/>
        </p:nvSpPr>
        <p:spPr>
          <a:xfrm>
            <a:off x="9502917" y="2971799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Oval 30">
            <a:hlinkClick r:id="rId10" action="ppaction://hlinksldjump"/>
          </p:cNvPr>
          <p:cNvSpPr/>
          <p:nvPr/>
        </p:nvSpPr>
        <p:spPr>
          <a:xfrm>
            <a:off x="6068397" y="5650340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hlinkClick r:id="rId11" action="ppaction://hlinksldjump"/>
          </p:cNvPr>
          <p:cNvSpPr/>
          <p:nvPr/>
        </p:nvSpPr>
        <p:spPr>
          <a:xfrm>
            <a:off x="2607561" y="6305336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2139" y="1412586"/>
            <a:ext cx="600441" cy="371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38" b="97615" l="9953" r="98460">
                        <a14:foregroundMark x1="55332" y1="27077" x2="58649" y2="28846"/>
                        <a14:foregroundMark x1="71564" y1="28462" x2="75355" y2="3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3998" y="891200"/>
            <a:ext cx="725628" cy="1501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8" b="90575" l="1438" r="96965">
                        <a14:foregroundMark x1="18850" y1="10863" x2="37700" y2="45687"/>
                        <a14:foregroundMark x1="31629" y1="41534" x2="37380" y2="67732"/>
                        <a14:foregroundMark x1="27157" y1="64696" x2="41374" y2="46805"/>
                        <a14:foregroundMark x1="29393" y1="22524" x2="30990" y2="27636"/>
                        <a14:foregroundMark x1="20767" y1="22045" x2="21246" y2="27796"/>
                        <a14:foregroundMark x1="19808" y1="13578" x2="16933" y2="21086"/>
                        <a14:foregroundMark x1="36741" y1="20767" x2="39617" y2="21086"/>
                        <a14:foregroundMark x1="36102" y1="26198" x2="37859" y2="32428"/>
                        <a14:foregroundMark x1="43291" y1="29393" x2="46805" y2="31310"/>
                        <a14:foregroundMark x1="44409" y1="45527" x2="48083" y2="43610"/>
                        <a14:foregroundMark x1="49042" y1="41534" x2="50479" y2="44089"/>
                        <a14:foregroundMark x1="27157" y1="80990" x2="30032" y2="84665"/>
                        <a14:foregroundMark x1="35623" y1="79233" x2="37061" y2="82907"/>
                        <a14:foregroundMark x1="55591" y1="65016" x2="57668" y2="64537"/>
                        <a14:foregroundMark x1="60224" y1="63099" x2="64217" y2="68211"/>
                        <a14:foregroundMark x1="57508" y1="74281" x2="62300" y2="74441"/>
                        <a14:foregroundMark x1="55751" y1="70288" x2="58307" y2="75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7" t="3146" r="10901" b="9984"/>
          <a:stretch>
            <a:fillRect/>
          </a:stretch>
        </p:blipFill>
        <p:spPr>
          <a:xfrm>
            <a:off x="1474081" y="3352800"/>
            <a:ext cx="1824781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759" b="96552" l="1250" r="92841">
                        <a14:foregroundMark x1="32159" y1="68448" x2="32500" y2="71724"/>
                        <a14:foregroundMark x1="81932" y1="65862" x2="81705" y2="67414"/>
                        <a14:foregroundMark x1="81250" y1="64655" x2="80227" y2="65172"/>
                        <a14:backgroundMark x1="21364" y1="48103" x2="21364" y2="49138"/>
                        <a14:backgroundMark x1="76591" y1="52931" x2="79205" y2="55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4464" r="10893"/>
          <a:stretch>
            <a:fillRect/>
          </a:stretch>
        </p:blipFill>
        <p:spPr>
          <a:xfrm>
            <a:off x="5543714" y="2731775"/>
            <a:ext cx="2186690" cy="2248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6385" r="99077">
                        <a14:foregroundMark x1="56615" y1="25385" x2="55846" y2="39308"/>
                        <a14:foregroundMark x1="43077" y1="30462" x2="50769" y2="40000"/>
                        <a14:foregroundMark x1="57692" y1="30462" x2="59538" y2="39308"/>
                        <a14:foregroundMark x1="45231" y1="88000" x2="41231" y2="89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4" r="19395"/>
          <a:stretch>
            <a:fillRect/>
          </a:stretch>
        </p:blipFill>
        <p:spPr>
          <a:xfrm flipH="1">
            <a:off x="4303258" y="1011179"/>
            <a:ext cx="737603" cy="11365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8538" l="0" r="94308">
                        <a14:foregroundMark x1="10615" y1="13538" x2="35000" y2="58385"/>
                        <a14:foregroundMark x1="22154" y1="47154" x2="40308" y2="63308"/>
                        <a14:foregroundMark x1="30692" y1="61385" x2="36000" y2="67615"/>
                        <a14:foregroundMark x1="23769" y1="66615" x2="40923" y2="67923"/>
                        <a14:foregroundMark x1="35692" y1="70615" x2="37615" y2="76154"/>
                        <a14:foregroundMark x1="38923" y1="79846" x2="41923" y2="84462"/>
                        <a14:foregroundMark x1="29077" y1="39615" x2="34000" y2="41923"/>
                        <a14:foregroundMark x1="25769" y1="63308" x2="20154" y2="67308"/>
                        <a14:foregroundMark x1="17538" y1="77538" x2="17538" y2="79462"/>
                        <a14:foregroundMark x1="11615" y1="42923" x2="10308" y2="45231"/>
                        <a14:foregroundMark x1="77231" y1="38308" x2="77538" y2="45846"/>
                        <a14:foregroundMark x1="61692" y1="54769" x2="70615" y2="66000"/>
                        <a14:foregroundMark x1="70308" y1="58077" x2="65692" y2="72538"/>
                        <a14:foregroundMark x1="68308" y1="55077" x2="65692" y2="62692"/>
                        <a14:foregroundMark x1="59692" y1="65615" x2="67615" y2="71538"/>
                        <a14:foregroundMark x1="61077" y1="60000" x2="62385" y2="65615"/>
                        <a14:foregroundMark x1="71615" y1="60385" x2="68923" y2="70231"/>
                        <a14:foregroundMark x1="84462" y1="78462" x2="89077" y2="78846"/>
                        <a14:foregroundMark x1="17538" y1="42923" x2="24154" y2="64615"/>
                        <a14:foregroundMark x1="26462" y1="71538" x2="21462" y2="77846"/>
                        <a14:foregroundMark x1="19538" y1="76154" x2="19538" y2="78462"/>
                        <a14:backgroundMark x1="27769" y1="80769" x2="25769" y2="90000"/>
                        <a14:backgroundMark x1="30385" y1="84077" x2="37000" y2="98923"/>
                        <a14:backgroundMark x1="33385" y1="80154" x2="34692" y2="95308"/>
                        <a14:backgroundMark x1="52154" y1="79462" x2="53769" y2="97923"/>
                        <a14:backgroundMark x1="31692" y1="91385" x2="88769" y2="91692"/>
                        <a14:backgroundMark x1="77846" y1="85769" x2="91077" y2="92692"/>
                        <a14:backgroundMark x1="92385" y1="83462" x2="90385" y2="88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60" y="944661"/>
            <a:ext cx="1346044" cy="13460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674" b="89936" l="9904" r="95847">
                        <a14:backgroundMark x1="62300" y1="69329" x2="75399" y2="71086"/>
                        <a14:backgroundMark x1="60543" y1="65815" x2="72524" y2="87540"/>
                        <a14:backgroundMark x1="77157" y1="60703" x2="77157" y2="83546"/>
                        <a14:backgroundMark x1="59425" y1="64217" x2="80032" y2="59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15" t="4153" r="25046" b="9639"/>
          <a:stretch>
            <a:fillRect/>
          </a:stretch>
        </p:blipFill>
        <p:spPr>
          <a:xfrm flipH="1">
            <a:off x="2813605" y="3226095"/>
            <a:ext cx="1273988" cy="21737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2610" l="36700" r="100000">
                        <a14:foregroundMark x1="52200" y1="51056" x2="55400" y2="69866"/>
                        <a14:foregroundMark x1="66900" y1="15643" x2="66700" y2="20345"/>
                        <a14:foregroundMark x1="72200" y1="14107" x2="75200" y2="21497"/>
                        <a14:foregroundMark x1="47400" y1="59789" x2="49000" y2="86084"/>
                        <a14:foregroundMark x1="43300" y1="63052" x2="46600" y2="86660"/>
                        <a14:foregroundMark x1="57500" y1="67083" x2="52600" y2="90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38" b="4406"/>
          <a:stretch>
            <a:fillRect/>
          </a:stretch>
        </p:blipFill>
        <p:spPr>
          <a:xfrm flipH="1">
            <a:off x="8794783" y="1111479"/>
            <a:ext cx="1004181" cy="1507273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2154233" y="5659007"/>
            <a:ext cx="1296366" cy="741793"/>
            <a:chOff x="268695" y="5485181"/>
            <a:chExt cx="1391225" cy="83576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73462" b="97308" l="2014" r="19668">
                          <a14:foregroundMark x1="7227" y1="76462" x2="8531" y2="80231"/>
                          <a14:foregroundMark x1="7583" y1="92077" x2="12678" y2="92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17" r="81009" b="5279"/>
            <a:stretch>
              <a:fillRect/>
            </a:stretch>
          </p:blipFill>
          <p:spPr>
            <a:xfrm rot="5400000" flipV="1">
              <a:off x="656598" y="5656605"/>
              <a:ext cx="209549" cy="539225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5273" b="98633" l="9961" r="9726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2" t="3065" r="10979"/>
            <a:stretch>
              <a:fillRect/>
            </a:stretch>
          </p:blipFill>
          <p:spPr bwMode="auto">
            <a:xfrm>
              <a:off x="1083561" y="5485181"/>
              <a:ext cx="576359" cy="835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73462" b="97308" l="2014" r="19668">
                          <a14:foregroundMark x1="7227" y1="76462" x2="8531" y2="80231"/>
                          <a14:foregroundMark x1="7583" y1="92077" x2="12678" y2="92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17" r="81009" b="5279"/>
            <a:stretch>
              <a:fillRect/>
            </a:stretch>
          </p:blipFill>
          <p:spPr>
            <a:xfrm rot="2701250" flipH="1" flipV="1">
              <a:off x="571620" y="5390807"/>
              <a:ext cx="385090" cy="990939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365504" y="2102425"/>
            <a:ext cx="1428762" cy="432840"/>
            <a:chOff x="2841504" y="2102425"/>
            <a:chExt cx="1428762" cy="336984"/>
          </a:xfrm>
        </p:grpSpPr>
        <p:grpSp>
          <p:nvGrpSpPr>
            <p:cNvPr id="48" name="Group 47"/>
            <p:cNvGrpSpPr/>
            <p:nvPr/>
          </p:nvGrpSpPr>
          <p:grpSpPr>
            <a:xfrm>
              <a:off x="3515357" y="2148928"/>
              <a:ext cx="754909" cy="290481"/>
              <a:chOff x="3148058" y="2171641"/>
              <a:chExt cx="754909" cy="290481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393047" y="2171641"/>
                <a:ext cx="509920" cy="290481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148058" y="2171641"/>
                <a:ext cx="471700" cy="268709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2841504" y="2102425"/>
              <a:ext cx="754909" cy="290481"/>
              <a:chOff x="3148058" y="2171641"/>
              <a:chExt cx="754909" cy="290481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393047" y="2171641"/>
                <a:ext cx="509920" cy="290481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148058" y="2171641"/>
                <a:ext cx="471700" cy="268709"/>
              </a:xfrm>
              <a:prstGeom prst="rect">
                <a:avLst/>
              </a:prstGeom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5275208" y="4704323"/>
            <a:ext cx="1168745" cy="773532"/>
            <a:chOff x="4546255" y="4794241"/>
            <a:chExt cx="912992" cy="54083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7" cstate="print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backgroundRemoval t="31250" b="73125" l="15156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 t="31361" r="12651" b="27196"/>
            <a:stretch>
              <a:fillRect/>
            </a:stretch>
          </p:blipFill>
          <p:spPr bwMode="auto">
            <a:xfrm>
              <a:off x="4546255" y="4935629"/>
              <a:ext cx="324692" cy="188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ackgroundRemoval t="6308" b="100000" l="10000" r="95846">
                          <a14:foregroundMark x1="36077" y1="36846" x2="37846" y2="44154"/>
                          <a14:foregroundMark x1="55462" y1="36385" x2="59308" y2="42385"/>
                          <a14:foregroundMark x1="62308" y1="38538" x2="61462" y2="42000"/>
                          <a14:foregroundMark x1="45538" y1="42385" x2="51154" y2="42846"/>
                          <a14:foregroundMark x1="60154" y1="12385" x2="49846" y2="18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1" t="7404" r="27681"/>
            <a:stretch>
              <a:fillRect/>
            </a:stretch>
          </p:blipFill>
          <p:spPr bwMode="auto">
            <a:xfrm rot="17886312" flipH="1">
              <a:off x="5003292" y="4621062"/>
              <a:ext cx="282776" cy="629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Cloud 50"/>
            <p:cNvSpPr/>
            <p:nvPr/>
          </p:nvSpPr>
          <p:spPr>
            <a:xfrm>
              <a:off x="4821873" y="5081996"/>
              <a:ext cx="269224" cy="253079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687183" y="2581611"/>
            <a:ext cx="1111780" cy="390188"/>
            <a:chOff x="6629400" y="2640529"/>
            <a:chExt cx="958712" cy="306117"/>
          </a:xfrm>
        </p:grpSpPr>
        <p:grpSp>
          <p:nvGrpSpPr>
            <p:cNvPr id="49" name="Group 48"/>
            <p:cNvGrpSpPr/>
            <p:nvPr/>
          </p:nvGrpSpPr>
          <p:grpSpPr>
            <a:xfrm>
              <a:off x="7167587" y="2703864"/>
              <a:ext cx="420525" cy="242782"/>
              <a:chOff x="10049021" y="3553103"/>
              <a:chExt cx="990939" cy="385090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41" cstate="print">
                <a:extLst>
                  <a:ext uri="{BEBA8EAE-BF5A-486C-A8C5-ECC9F3942E4B}">
                    <a14:imgProps xmlns:a14="http://schemas.microsoft.com/office/drawing/2010/main">
                      <a14:imgLayer r:embed="rId42">
                        <a14:imgEffect>
                          <a14:backgroundRemoval t="73462" b="97308" l="2014" r="19668">
                            <a14:foregroundMark x1="7227" y1="76462" x2="8531" y2="80231"/>
                            <a14:foregroundMark x1="7583" y1="92077" x2="12678" y2="927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117" r="81009" b="5279"/>
              <a:stretch>
                <a:fillRect/>
              </a:stretch>
            </p:blipFill>
            <p:spPr>
              <a:xfrm rot="5400000" flipV="1">
                <a:off x="10451839" y="3470353"/>
                <a:ext cx="209549" cy="53922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43" cstate="print"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73462" b="97308" l="2014" r="19668">
                            <a14:foregroundMark x1="7227" y1="76462" x2="8531" y2="80231"/>
                            <a14:foregroundMark x1="7583" y1="92077" x2="12678" y2="927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117" r="81009" b="5279"/>
              <a:stretch>
                <a:fillRect/>
              </a:stretch>
            </p:blipFill>
            <p:spPr>
              <a:xfrm rot="2701250" flipH="1" flipV="1">
                <a:off x="10351946" y="3250178"/>
                <a:ext cx="385090" cy="990939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6629400" y="2640529"/>
              <a:ext cx="724174" cy="242782"/>
              <a:chOff x="7426976" y="2692016"/>
              <a:chExt cx="724174" cy="242782"/>
            </a:xfrm>
          </p:grpSpPr>
          <p:sp>
            <p:nvSpPr>
              <p:cNvPr id="66" name="Cloud 65"/>
              <p:cNvSpPr/>
              <p:nvPr/>
            </p:nvSpPr>
            <p:spPr>
              <a:xfrm>
                <a:off x="7426976" y="2726968"/>
                <a:ext cx="139853" cy="126540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7730625" y="2692016"/>
                <a:ext cx="420525" cy="242782"/>
                <a:chOff x="10049021" y="3553103"/>
                <a:chExt cx="990939" cy="385090"/>
              </a:xfrm>
            </p:grpSpPr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41" cstate="print">
                  <a:extLst>
                    <a:ext uri="{BEBA8EAE-BF5A-486C-A8C5-ECC9F3942E4B}">
                      <a14:imgProps xmlns:a14="http://schemas.microsoft.com/office/drawing/2010/main">
                        <a14:imgLayer r:embed="rId42">
                          <a14:imgEffect>
                            <a14:backgroundRemoval t="73462" b="97308" l="2014" r="19668">
                              <a14:foregroundMark x1="7227" y1="76462" x2="8531" y2="80231"/>
                              <a14:foregroundMark x1="7583" y1="92077" x2="12678" y2="927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17" r="81009" b="5279"/>
                <a:stretch>
                  <a:fillRect/>
                </a:stretch>
              </p:blipFill>
              <p:spPr>
                <a:xfrm rot="5400000" flipV="1">
                  <a:off x="10451839" y="3470353"/>
                  <a:ext cx="209549" cy="539225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43" cstate="print">
                  <a:extLst>
                    <a:ext uri="{BEBA8EAE-BF5A-486C-A8C5-ECC9F3942E4B}">
                      <a14:imgProps xmlns:a14="http://schemas.microsoft.com/office/drawing/2010/main">
                        <a14:imgLayer r:embed="rId44">
                          <a14:imgEffect>
                            <a14:backgroundRemoval t="73462" b="97308" l="2014" r="19668">
                              <a14:foregroundMark x1="7227" y1="76462" x2="8531" y2="80231"/>
                              <a14:foregroundMark x1="7583" y1="92077" x2="12678" y2="927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17" r="81009" b="5279"/>
                <a:stretch>
                  <a:fillRect/>
                </a:stretch>
              </p:blipFill>
              <p:spPr>
                <a:xfrm rot="2701250" flipH="1" flipV="1">
                  <a:off x="10351946" y="3250178"/>
                  <a:ext cx="385090" cy="990939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11389 -0.1199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842 -0.1423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03924 -0.109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2787F6-F21D-40B9-BDE5-1F73B777BB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805" y="0"/>
            <a:ext cx="1125196" cy="85471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44" y="689258"/>
            <a:ext cx="10487378" cy="3678237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2748844" y="4617791"/>
            <a:ext cx="6276623" cy="153528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rô-bốt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lê-gô,sách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777" y="304149"/>
            <a:ext cx="8398932" cy="2519680"/>
          </a:xfrm>
          <a:prstGeom prst="rect">
            <a:avLst/>
          </a:prstGeom>
        </p:spPr>
      </p:pic>
      <p:sp>
        <p:nvSpPr>
          <p:cNvPr id="6" name="Rectangle: Rounded Corners 3"/>
          <p:cNvSpPr/>
          <p:nvPr/>
        </p:nvSpPr>
        <p:spPr>
          <a:xfrm>
            <a:off x="1870365" y="3530278"/>
            <a:ext cx="8228344" cy="21760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lê-gô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xắn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5" y="936497"/>
            <a:ext cx="1013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95745" y="1897196"/>
            <a:ext cx="1113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mượt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nhung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0546" y="1399309"/>
            <a:ext cx="9462654" cy="101566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136</Words>
  <Application>Microsoft Office PowerPoint</Application>
  <PresentationFormat>Widescreen</PresentationFormat>
  <Paragraphs>24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SimSun</vt:lpstr>
      <vt:lpstr>Arial</vt:lpstr>
      <vt:lpstr>Arial-Rounded</vt:lpstr>
      <vt:lpstr>Calibri</vt:lpstr>
      <vt:lpstr>Calibri Light</vt:lpstr>
      <vt:lpstr>Times New Roman</vt:lpstr>
      <vt:lpstr>1_Office Theme</vt:lpstr>
      <vt:lpstr>6_Office Theme</vt:lpstr>
      <vt:lpstr>7_Office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Administrator</cp:lastModifiedBy>
  <cp:revision>29</cp:revision>
  <dcterms:created xsi:type="dcterms:W3CDTF">2021-05-27T09:57:00Z</dcterms:created>
  <dcterms:modified xsi:type="dcterms:W3CDTF">2024-11-13T14:35:36Z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