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0" r:id="rId2"/>
    <p:sldMasterId id="2147483712" r:id="rId3"/>
    <p:sldMasterId id="2147483724" r:id="rId4"/>
    <p:sldMasterId id="2147483729" r:id="rId5"/>
  </p:sldMasterIdLst>
  <p:notesMasterIdLst>
    <p:notesMasterId r:id="rId16"/>
  </p:notesMasterIdLst>
  <p:sldIdLst>
    <p:sldId id="257" r:id="rId6"/>
    <p:sldId id="258" r:id="rId7"/>
    <p:sldId id="279" r:id="rId8"/>
    <p:sldId id="280" r:id="rId9"/>
    <p:sldId id="296" r:id="rId10"/>
    <p:sldId id="297" r:id="rId11"/>
    <p:sldId id="281" r:id="rId12"/>
    <p:sldId id="282" r:id="rId13"/>
    <p:sldId id="283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ym typeface="+mn-e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ym typeface="+mn-ea"/>
              </a:rPr>
              <a:t>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ym typeface="+mn-e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18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5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46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4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07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59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4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90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0227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9446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421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322906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109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84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3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6.png"/><Relationship Id="rId21" Type="http://schemas.openxmlformats.org/officeDocument/2006/relationships/image" Target="../media/image17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1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5.png"/><Relationship Id="rId40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openxmlformats.org/officeDocument/2006/relationships/slide" Target="slide6.xml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4" Type="http://schemas.microsoft.com/office/2007/relationships/hdphoto" Target="../media/hdphoto19.wdp"/><Relationship Id="rId4" Type="http://schemas.openxmlformats.org/officeDocument/2006/relationships/image" Target="../media/image10.png"/><Relationship Id="rId9" Type="http://schemas.openxmlformats.org/officeDocument/2006/relationships/slide" Target="slide5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0.png"/><Relationship Id="rId30" Type="http://schemas.microsoft.com/office/2007/relationships/hdphoto" Target="../media/hdphoto12.wdp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8" Type="http://schemas.openxmlformats.org/officeDocument/2006/relationships/slide" Target="slide3.xml"/><Relationship Id="rId3" Type="http://schemas.microsoft.com/office/2007/relationships/hdphoto" Target="../media/hdphoto1.wdp"/><Relationship Id="rId12" Type="http://schemas.openxmlformats.org/officeDocument/2006/relationships/image" Target="../media/image12.GIF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265471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5470" y="1602689"/>
            <a:ext cx="7381060" cy="144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em đến với </a:t>
            </a:r>
            <a:r>
              <a:rPr 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7" name="Picture 2" descr="attachm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45" y="-1"/>
            <a:ext cx="12303890" cy="71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072275" y="1096745"/>
            <a:ext cx="10159340" cy="6316564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400"/>
            <a:r>
              <a:rPr lang="en-US" sz="45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GIẢNG ĐIỆN TỬ </a:t>
            </a:r>
          </a:p>
        </p:txBody>
      </p:sp>
      <p:sp>
        <p:nvSpPr>
          <p:cNvPr id="10" name="WordArt 4" descr="p2_002"/>
          <p:cNvSpPr>
            <a:spLocks noChangeArrowheads="1" noChangeShapeType="1" noTextEdit="1"/>
          </p:cNvSpPr>
          <p:nvPr/>
        </p:nvSpPr>
        <p:spPr bwMode="auto">
          <a:xfrm>
            <a:off x="3637345" y="2567799"/>
            <a:ext cx="5029200" cy="181247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10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10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10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10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10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defTabSz="914400"/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21: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Viết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Đồ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thích</a:t>
            </a:r>
            <a:endParaRPr lang="en-US" sz="41300" b="1" kern="10" dirty="0" smtClean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defTabSz="914400"/>
            <a:r>
              <a:rPr lang="vi-VN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2</a:t>
            </a:r>
            <a:r>
              <a:rPr lang="en-US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endParaRPr lang="en-US" sz="344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3581400" y="4380271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Người thực hiện :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Phạm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Thị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Mậu</a:t>
            </a:r>
            <a:r>
              <a:rPr lang="vi-VN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vi-VN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Quốc Tuấn</a:t>
            </a:r>
            <a:endParaRPr lang="en-US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697107" y="5799631"/>
            <a:ext cx="2569930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0704" y="928200"/>
            <a:ext cx="7551827" cy="1015663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>
              <a:fillRect/>
            </a:stretch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9F888-98DB-4A0E-8CDE-445165191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5" y="0"/>
            <a:ext cx="1125196" cy="85471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C84CA19-EB7E-4A0C-8B66-66D97BFD8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0" y="217805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 rất thích các đồ chơi truyền thống như diều, chong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823855" y="494608"/>
            <a:ext cx="4350327" cy="1084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114300" y="288480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chóng, đèn ông sao. Tớ cũng thích các đồ chơi hiện đại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363860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 lê-gô, ô tô điều khiển từ xa, siêu nhân. Đồ chơi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14300" y="4345363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 tớ cũng giữ gìn cẩn thận.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3" y="374073"/>
            <a:ext cx="6145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CHỮ KHÓ: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146" y="1579418"/>
            <a:ext cx="940994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(/)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(-)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 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in + ( -);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6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09" y="623454"/>
            <a:ext cx="416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6509" y="2036617"/>
            <a:ext cx="725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25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Box 3"/>
          <p:cNvSpPr txBox="1"/>
          <p:nvPr/>
        </p:nvSpPr>
        <p:spPr>
          <a:xfrm>
            <a:off x="2042160" y="490220"/>
            <a:ext cx="835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4" y="1506047"/>
            <a:ext cx="11069781" cy="26626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53642" y="1252607"/>
            <a:ext cx="593667" cy="3041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76232" y="1201882"/>
            <a:ext cx="668655" cy="3041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2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70594" y="2685290"/>
            <a:ext cx="668655" cy="3041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10027" y="2685290"/>
            <a:ext cx="668655" cy="3041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27035" y="3426995"/>
            <a:ext cx="668655" cy="3041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65668" y="3305954"/>
            <a:ext cx="668655" cy="3041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2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042160" y="490220"/>
            <a:ext cx="835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958427" y="1242060"/>
            <a:ext cx="835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tr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ô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733" y="2167467"/>
            <a:ext cx="8357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endParaRPr lang="en-US" sz="4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Content Placeholder 8" descr="00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253" y="2266244"/>
            <a:ext cx="438458" cy="477807"/>
          </a:xfrm>
          <a:prstGeom prst="rect">
            <a:avLst/>
          </a:prstGeom>
        </p:spPr>
      </p:pic>
      <p:pic>
        <p:nvPicPr>
          <p:cNvPr id="18" name="Content Placeholder 8" descr="00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029" y="2266243"/>
            <a:ext cx="574748" cy="477807"/>
          </a:xfrm>
          <a:prstGeom prst="rect">
            <a:avLst/>
          </a:prstGeom>
        </p:spPr>
      </p:pic>
      <p:pic>
        <p:nvPicPr>
          <p:cNvPr id="19" name="Content Placeholder 8" descr="00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253" y="2919307"/>
            <a:ext cx="620838" cy="477807"/>
          </a:xfrm>
          <a:prstGeom prst="rect">
            <a:avLst/>
          </a:prstGeom>
        </p:spPr>
      </p:pic>
      <p:pic>
        <p:nvPicPr>
          <p:cNvPr id="20" name="Content Placeholder 8" descr="00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174" y="2919307"/>
            <a:ext cx="438458" cy="47780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042160" y="490220"/>
            <a:ext cx="835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958427" y="1242060"/>
            <a:ext cx="835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989" y="2139773"/>
            <a:ext cx="8357234" cy="3098271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257778" y="4651022"/>
            <a:ext cx="1794933" cy="5870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37044" y="4571999"/>
            <a:ext cx="2099134" cy="5870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choồn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038288" y="4571999"/>
            <a:ext cx="2099134" cy="5870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F38BE-CB82-4F28-BCD2-F43D8794A7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276</Words>
  <Application>Microsoft Office PowerPoint</Application>
  <PresentationFormat>Widescreen</PresentationFormat>
  <Paragraphs>51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SimSun</vt:lpstr>
      <vt:lpstr>Arial</vt:lpstr>
      <vt:lpstr>Arial-Rounded</vt:lpstr>
      <vt:lpstr>Calibri</vt:lpstr>
      <vt:lpstr>Calibri Light</vt:lpstr>
      <vt:lpstr>Times New Roman</vt:lpstr>
      <vt:lpstr>Trebuchet MS</vt:lpstr>
      <vt:lpstr>Wingdings 3</vt:lpstr>
      <vt:lpstr>1_Office Theme</vt:lpstr>
      <vt:lpstr>6_Office Theme</vt:lpstr>
      <vt:lpstr>7_Office Theme</vt:lpstr>
      <vt:lpstr>4_Office 主题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31</cp:revision>
  <dcterms:created xsi:type="dcterms:W3CDTF">2021-05-27T09:57:00Z</dcterms:created>
  <dcterms:modified xsi:type="dcterms:W3CDTF">2024-11-13T14:26:43Z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