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710" r:id="rId3"/>
    <p:sldMasterId id="2147483712" r:id="rId4"/>
    <p:sldMasterId id="2147483724" r:id="rId5"/>
  </p:sldMasterIdLst>
  <p:notesMasterIdLst>
    <p:notesMasterId r:id="rId16"/>
  </p:notesMasterIdLst>
  <p:sldIdLst>
    <p:sldId id="314" r:id="rId6"/>
    <p:sldId id="258" r:id="rId7"/>
    <p:sldId id="285" r:id="rId8"/>
    <p:sldId id="305" r:id="rId9"/>
    <p:sldId id="309" r:id="rId10"/>
    <p:sldId id="291" r:id="rId11"/>
    <p:sldId id="292" r:id="rId12"/>
    <p:sldId id="310" r:id="rId13"/>
    <p:sldId id="311"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660"/>
  </p:normalViewPr>
  <p:slideViewPr>
    <p:cSldViewPr snapToGrid="0">
      <p:cViewPr varScale="1">
        <p:scale>
          <a:sx n="69" d="100"/>
          <a:sy n="69" d="100"/>
        </p:scale>
        <p:origin x="7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11/13/2024</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11/13/2024</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a:solidFill>
                  <a:prstClr val="black">
                    <a:tint val="75000"/>
                  </a:prstClr>
                </a:solidFill>
              </a:r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a:solidFill>
                  <a:prstClr val="black">
                    <a:tint val="75000"/>
                  </a:prstClr>
                </a:solidFill>
              </a:r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a:solidFill>
                  <a:prstClr val="black">
                    <a:tint val="75000"/>
                  </a:prstClr>
                </a:solidFill>
              </a:r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a:solidFill>
                  <a:prstClr val="black">
                    <a:tint val="75000"/>
                  </a:prstClr>
                </a:solidFill>
              </a:r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3" Type="http://schemas.openxmlformats.org/officeDocument/2006/relationships/image" Target="../media/image9.png"/><Relationship Id="rId18" Type="http://schemas.microsoft.com/office/2007/relationships/hdphoto" Target="../media/hdphoto6.wdp"/><Relationship Id="rId26" Type="http://schemas.microsoft.com/office/2007/relationships/hdphoto" Target="../media/hdphoto10.wdp"/><Relationship Id="rId39" Type="http://schemas.openxmlformats.org/officeDocument/2006/relationships/image" Target="../media/image22.png"/><Relationship Id="rId21" Type="http://schemas.openxmlformats.org/officeDocument/2006/relationships/image" Target="../media/image13.png"/><Relationship Id="rId34" Type="http://schemas.microsoft.com/office/2007/relationships/hdphoto" Target="../media/hdphoto14.wdp"/><Relationship Id="rId42" Type="http://schemas.microsoft.com/office/2007/relationships/hdphoto" Target="../media/hdphoto18.wdp"/><Relationship Id="rId7" Type="http://schemas.microsoft.com/office/2007/relationships/hdphoto" Target="../media/hdphoto3.wdp"/><Relationship Id="rId2" Type="http://schemas.openxmlformats.org/officeDocument/2006/relationships/image" Target="../media/image5.png"/><Relationship Id="rId16" Type="http://schemas.microsoft.com/office/2007/relationships/hdphoto" Target="../media/hdphoto5.wdp"/><Relationship Id="rId20" Type="http://schemas.microsoft.com/office/2007/relationships/hdphoto" Target="../media/hdphoto7.wdp"/><Relationship Id="rId29" Type="http://schemas.openxmlformats.org/officeDocument/2006/relationships/image" Target="../media/image17.png"/><Relationship Id="rId41"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4.xml"/><Relationship Id="rId24" Type="http://schemas.microsoft.com/office/2007/relationships/hdphoto" Target="../media/hdphoto9.wdp"/><Relationship Id="rId32" Type="http://schemas.microsoft.com/office/2007/relationships/hdphoto" Target="../media/hdphoto13.wdp"/><Relationship Id="rId37" Type="http://schemas.openxmlformats.org/officeDocument/2006/relationships/image" Target="../media/image21.png"/><Relationship Id="rId40" Type="http://schemas.microsoft.com/office/2007/relationships/hdphoto" Target="../media/hdphoto17.wdp"/><Relationship Id="rId5" Type="http://schemas.microsoft.com/office/2007/relationships/hdphoto" Target="../media/hdphoto2.wdp"/><Relationship Id="rId15" Type="http://schemas.openxmlformats.org/officeDocument/2006/relationships/image" Target="../media/image10.png"/><Relationship Id="rId23" Type="http://schemas.openxmlformats.org/officeDocument/2006/relationships/image" Target="../media/image14.png"/><Relationship Id="rId28" Type="http://schemas.microsoft.com/office/2007/relationships/hdphoto" Target="../media/hdphoto11.wdp"/><Relationship Id="rId36" Type="http://schemas.microsoft.com/office/2007/relationships/hdphoto" Target="../media/hdphoto15.wdp"/><Relationship Id="rId10" Type="http://schemas.openxmlformats.org/officeDocument/2006/relationships/slide" Target="slide6.xml"/><Relationship Id="rId19" Type="http://schemas.openxmlformats.org/officeDocument/2006/relationships/image" Target="../media/image12.png"/><Relationship Id="rId31" Type="http://schemas.openxmlformats.org/officeDocument/2006/relationships/image" Target="../media/image18.png"/><Relationship Id="rId44" Type="http://schemas.microsoft.com/office/2007/relationships/hdphoto" Target="../media/hdphoto19.wdp"/><Relationship Id="rId4" Type="http://schemas.openxmlformats.org/officeDocument/2006/relationships/image" Target="../media/image6.png"/><Relationship Id="rId9" Type="http://schemas.openxmlformats.org/officeDocument/2006/relationships/slide" Target="slide5.xml"/><Relationship Id="rId14" Type="http://schemas.microsoft.com/office/2007/relationships/hdphoto" Target="../media/hdphoto4.wdp"/><Relationship Id="rId22" Type="http://schemas.microsoft.com/office/2007/relationships/hdphoto" Target="../media/hdphoto8.wdp"/><Relationship Id="rId27" Type="http://schemas.openxmlformats.org/officeDocument/2006/relationships/image" Target="../media/image16.png"/><Relationship Id="rId30" Type="http://schemas.microsoft.com/office/2007/relationships/hdphoto" Target="../media/hdphoto12.wdp"/><Relationship Id="rId35" Type="http://schemas.openxmlformats.org/officeDocument/2006/relationships/image" Target="../media/image20.png"/><Relationship Id="rId43" Type="http://schemas.openxmlformats.org/officeDocument/2006/relationships/image" Target="../media/image24.png"/><Relationship Id="rId8" Type="http://schemas.openxmlformats.org/officeDocument/2006/relationships/slide" Target="slide3.xml"/><Relationship Id="rId3" Type="http://schemas.microsoft.com/office/2007/relationships/hdphoto" Target="../media/hdphoto1.wdp"/><Relationship Id="rId12" Type="http://schemas.openxmlformats.org/officeDocument/2006/relationships/image" Target="../media/image8.GIF"/><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microsoft.com/office/2007/relationships/hdphoto" Target="../media/hdphoto16.wdp"/></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27.jpe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99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77" y="2521515"/>
            <a:ext cx="10301218" cy="4832873"/>
          </a:xfrm>
          <a:prstGeom prst="rect">
            <a:avLst/>
          </a:prstGeom>
          <a:noFill/>
        </p:spPr>
        <p:txBody>
          <a:bodyPr wrap="none" rtlCol="0">
            <a:prstTxWarp prst="textArchUp">
              <a:avLst/>
            </a:prstTxWarp>
            <a:spAutoFit/>
          </a:bodyPr>
          <a:lstStyle/>
          <a:p>
            <a:pPr algn="ctr"/>
            <a:r>
              <a:rPr lang="en-US"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TIẾT HỌC KẾT THÚC. </a:t>
            </a:r>
          </a:p>
          <a:p>
            <a:pPr algn="ctr"/>
            <a:r>
              <a:rPr lang="en-US"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CHÚC CÁC EM CHĂM NGOAN HỌC GIỎI</a:t>
            </a:r>
            <a:endPar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random/>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48000">
              <a:schemeClr val="accent6">
                <a:lumMod val="97000"/>
                <a:lumOff val="3000"/>
              </a:schemeClr>
            </a:gs>
            <a:gs pos="100000">
              <a:schemeClr val="accent6">
                <a:lumMod val="60000"/>
                <a:lumOff val="40000"/>
              </a:schemeClr>
            </a:gs>
          </a:gsLst>
          <a:lin ang="15600000" scaled="0"/>
          <a:tileRect/>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53516" y1="19518" x2="55273" y2="19956"/>
                        <a14:foregroundMark x1="53320" y1="41228" x2="52930" y2="43421"/>
                        <a14:foregroundMark x1="81836" y1="35088" x2="83984" y2="39693"/>
                        <a14:foregroundMark x1="88281" y1="33772" x2="88672" y2="36623"/>
                        <a14:foregroundMark x1="87109" y1="38158" x2="87305" y2="43202"/>
                        <a14:foregroundMark x1="23438" y1="31140" x2="21289" y2="32895"/>
                        <a14:foregroundMark x1="50977" y1="25219" x2="48828" y2="26535"/>
                      </a14:backgroundRemoval>
                    </a14:imgEffect>
                  </a14:imgLayer>
                </a14:imgProps>
              </a:ext>
              <a:ext uri="{28A0092B-C50C-407E-A947-70E740481C1C}">
                <a14:useLocalDpi xmlns:a14="http://schemas.microsoft.com/office/drawing/2010/main" val="0"/>
              </a:ext>
            </a:extLst>
          </a:blip>
          <a:srcRect l="20533" t="16815" r="16324" b="53562"/>
          <a:stretch>
            <a:fillRect/>
          </a:stretch>
        </p:blipFill>
        <p:spPr>
          <a:xfrm>
            <a:off x="1981200" y="-114407"/>
            <a:ext cx="8686800" cy="1732090"/>
          </a:xfrm>
          <a:prstGeom prst="rect">
            <a:avLst/>
          </a:prstGeom>
        </p:spPr>
      </p:pic>
      <p:pic>
        <p:nvPicPr>
          <p:cNvPr id="44" name="Picture 4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 b="99000" l="10000" r="93375">
                        <a14:backgroundMark x1="46875" y1="53000" x2="46500" y2="54500"/>
                        <a14:backgroundMark x1="51500" y1="51375" x2="52000" y2="53000"/>
                      </a14:backgroundRemoval>
                    </a14:imgEffect>
                  </a14:imgLayer>
                </a14:imgProps>
              </a:ext>
              <a:ext uri="{28A0092B-C50C-407E-A947-70E740481C1C}">
                <a14:useLocalDpi xmlns:a14="http://schemas.microsoft.com/office/drawing/2010/main" val="0"/>
              </a:ext>
            </a:extLst>
          </a:blip>
          <a:srcRect l="16606" t="2578" r="9639"/>
          <a:stretch>
            <a:fillRect/>
          </a:stretch>
        </p:blipFill>
        <p:spPr>
          <a:xfrm>
            <a:off x="9296873" y="-273484"/>
            <a:ext cx="1851860" cy="3086891"/>
          </a:xfrm>
          <a:prstGeom prst="rect">
            <a:avLst/>
          </a:prstGeom>
        </p:spPr>
      </p:pic>
      <p:pic>
        <p:nvPicPr>
          <p:cNvPr id="43" name="Picture 42"/>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 b="99000" l="10000" r="93375">
                        <a14:backgroundMark x1="46875" y1="53000" x2="46500" y2="54500"/>
                        <a14:backgroundMark x1="51500" y1="51375" x2="52000" y2="53000"/>
                      </a14:backgroundRemoval>
                    </a14:imgEffect>
                  </a14:imgLayer>
                </a14:imgProps>
              </a:ext>
              <a:ext uri="{28A0092B-C50C-407E-A947-70E740481C1C}">
                <a14:useLocalDpi xmlns:a14="http://schemas.microsoft.com/office/drawing/2010/main" val="0"/>
              </a:ext>
            </a:extLst>
          </a:blip>
          <a:srcRect l="16606" t="2578" r="9639"/>
          <a:stretch>
            <a:fillRect/>
          </a:stretch>
        </p:blipFill>
        <p:spPr>
          <a:xfrm rot="163765">
            <a:off x="637710" y="326556"/>
            <a:ext cx="2359139" cy="3932481"/>
          </a:xfrm>
          <a:prstGeom prst="rect">
            <a:avLst/>
          </a:prstGeom>
        </p:spPr>
      </p:pic>
      <p:sp>
        <p:nvSpPr>
          <p:cNvPr id="20" name="Cloud 19"/>
          <p:cNvSpPr/>
          <p:nvPr/>
        </p:nvSpPr>
        <p:spPr>
          <a:xfrm>
            <a:off x="2699865" y="199979"/>
            <a:ext cx="883324" cy="37468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Cloud 20"/>
          <p:cNvSpPr/>
          <p:nvPr/>
        </p:nvSpPr>
        <p:spPr>
          <a:xfrm>
            <a:off x="4371838" y="139627"/>
            <a:ext cx="600441" cy="18734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Cloud 21"/>
          <p:cNvSpPr/>
          <p:nvPr/>
        </p:nvSpPr>
        <p:spPr>
          <a:xfrm>
            <a:off x="8342579" y="79276"/>
            <a:ext cx="851391" cy="30804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a:hlinkClick r:id="rId8" action="ppaction://hlinksldjump"/>
          </p:cNvPr>
          <p:cNvSpPr/>
          <p:nvPr/>
        </p:nvSpPr>
        <p:spPr>
          <a:xfrm>
            <a:off x="4610493" y="2432018"/>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cs typeface="Times New Roman" panose="02020603050405020304" pitchFamily="18" charset="0"/>
              </a:rPr>
              <a:t>1</a:t>
            </a:r>
          </a:p>
        </p:txBody>
      </p:sp>
      <p:sp>
        <p:nvSpPr>
          <p:cNvPr id="29" name="Oval 28">
            <a:hlinkClick r:id="rId9" action="ppaction://hlinksldjump"/>
          </p:cNvPr>
          <p:cNvSpPr/>
          <p:nvPr/>
        </p:nvSpPr>
        <p:spPr>
          <a:xfrm>
            <a:off x="9502917" y="2971799"/>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cs typeface="Times New Roman" panose="02020603050405020304" pitchFamily="18" charset="0"/>
              </a:rPr>
              <a:t>3</a:t>
            </a:r>
          </a:p>
        </p:txBody>
      </p:sp>
      <p:sp>
        <p:nvSpPr>
          <p:cNvPr id="31" name="Oval 30">
            <a:hlinkClick r:id="rId10" action="ppaction://hlinksldjump"/>
          </p:cNvPr>
          <p:cNvSpPr/>
          <p:nvPr/>
        </p:nvSpPr>
        <p:spPr>
          <a:xfrm>
            <a:off x="6068397" y="5650340"/>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cs typeface="Times New Roman" panose="02020603050405020304" pitchFamily="18" charset="0"/>
              </a:rPr>
              <a:t>4</a:t>
            </a:r>
          </a:p>
        </p:txBody>
      </p:sp>
      <p:sp>
        <p:nvSpPr>
          <p:cNvPr id="32" name="Oval 31">
            <a:hlinkClick r:id="rId11" action="ppaction://hlinksldjump"/>
          </p:cNvPr>
          <p:cNvSpPr/>
          <p:nvPr/>
        </p:nvSpPr>
        <p:spPr>
          <a:xfrm>
            <a:off x="2607561" y="6305336"/>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cs typeface="Times New Roman" panose="02020603050405020304" pitchFamily="18" charset="0"/>
              </a:rPr>
              <a:t>2</a:t>
            </a:r>
          </a:p>
        </p:txBody>
      </p:sp>
      <p:pic>
        <p:nvPicPr>
          <p:cNvPr id="40" name="Picture 39"/>
          <p:cNvPicPr>
            <a:picLocks noChangeAspect="1"/>
          </p:cNvPicPr>
          <p:nvPr/>
        </p:nvPicPr>
        <p:blipFill>
          <a:blip r:embed="rId12"/>
          <a:stretch>
            <a:fillRect/>
          </a:stretch>
        </p:blipFill>
        <p:spPr>
          <a:xfrm>
            <a:off x="7472139" y="1412586"/>
            <a:ext cx="600441" cy="371915"/>
          </a:xfrm>
          <a:prstGeom prst="rect">
            <a:avLst/>
          </a:prstGeom>
        </p:spPr>
      </p:pic>
      <p:pic>
        <p:nvPicPr>
          <p:cNvPr id="2" name="Picture 1"/>
          <p:cNvPicPr>
            <a:picLocks noChangeAspect="1"/>
          </p:cNvPicPr>
          <p:nvPr/>
        </p:nvPicPr>
        <p:blipFill>
          <a:blip r:embed="rId13" cstate="print">
            <a:extLst>
              <a:ext uri="{BEBA8EAE-BF5A-486C-A8C5-ECC9F3942E4B}">
                <a14:imgProps xmlns:a14="http://schemas.microsoft.com/office/drawing/2010/main">
                  <a14:imgLayer r:embed="rId14">
                    <a14:imgEffect>
                      <a14:backgroundRemoval t="3538" b="97615" l="9953" r="98460">
                        <a14:foregroundMark x1="55332" y1="27077" x2="58649" y2="28846"/>
                        <a14:foregroundMark x1="71564" y1="28462" x2="75355" y2="31308"/>
                      </a14:backgroundRemoval>
                    </a14:imgEffect>
                  </a14:imgLayer>
                </a14:imgProps>
              </a:ext>
              <a:ext uri="{28A0092B-C50C-407E-A947-70E740481C1C}">
                <a14:useLocalDpi xmlns:a14="http://schemas.microsoft.com/office/drawing/2010/main" val="0"/>
              </a:ext>
            </a:extLst>
          </a:blip>
          <a:stretch>
            <a:fillRect/>
          </a:stretch>
        </p:blipFill>
        <p:spPr>
          <a:xfrm flipH="1">
            <a:off x="5053998" y="891200"/>
            <a:ext cx="725628" cy="1501707"/>
          </a:xfrm>
          <a:prstGeom prst="rect">
            <a:avLst/>
          </a:prstGeom>
        </p:spPr>
      </p:pic>
      <p:pic>
        <p:nvPicPr>
          <p:cNvPr id="3" name="Picture 2"/>
          <p:cNvPicPr>
            <a:picLocks noChangeAspect="1"/>
          </p:cNvPicPr>
          <p:nvPr/>
        </p:nvPicPr>
        <p:blipFill rotWithShape="1">
          <a:blip r:embed="rId15">
            <a:extLst>
              <a:ext uri="{BEBA8EAE-BF5A-486C-A8C5-ECC9F3942E4B}">
                <a14:imgProps xmlns:a14="http://schemas.microsoft.com/office/drawing/2010/main">
                  <a14:imgLayer r:embed="rId16">
                    <a14:imgEffect>
                      <a14:backgroundRemoval t="958" b="90575" l="1438" r="96965">
                        <a14:foregroundMark x1="18850" y1="10863" x2="37700" y2="45687"/>
                        <a14:foregroundMark x1="31629" y1="41534" x2="37380" y2="67732"/>
                        <a14:foregroundMark x1="27157" y1="64696" x2="41374" y2="46805"/>
                        <a14:foregroundMark x1="29393" y1="22524" x2="30990" y2="27636"/>
                        <a14:foregroundMark x1="20767" y1="22045" x2="21246" y2="27796"/>
                        <a14:foregroundMark x1="19808" y1="13578" x2="16933" y2="21086"/>
                        <a14:foregroundMark x1="36741" y1="20767" x2="39617" y2="21086"/>
                        <a14:foregroundMark x1="36102" y1="26198" x2="37859" y2="32428"/>
                        <a14:foregroundMark x1="43291" y1="29393" x2="46805" y2="31310"/>
                        <a14:foregroundMark x1="44409" y1="45527" x2="48083" y2="43610"/>
                        <a14:foregroundMark x1="49042" y1="41534" x2="50479" y2="44089"/>
                        <a14:foregroundMark x1="27157" y1="80990" x2="30032" y2="84665"/>
                        <a14:foregroundMark x1="35623" y1="79233" x2="37061" y2="82907"/>
                        <a14:foregroundMark x1="55591" y1="65016" x2="57668" y2="64537"/>
                        <a14:foregroundMark x1="60224" y1="63099" x2="64217" y2="68211"/>
                        <a14:foregroundMark x1="57508" y1="74281" x2="62300" y2="74441"/>
                        <a14:foregroundMark x1="55751" y1="70288" x2="58307" y2="75240"/>
                      </a14:backgroundRemoval>
                    </a14:imgEffect>
                  </a14:imgLayer>
                </a14:imgProps>
              </a:ext>
              <a:ext uri="{28A0092B-C50C-407E-A947-70E740481C1C}">
                <a14:useLocalDpi xmlns:a14="http://schemas.microsoft.com/office/drawing/2010/main" val="0"/>
              </a:ext>
            </a:extLst>
          </a:blip>
          <a:srcRect l="7657" t="3146" r="10901" b="9984"/>
          <a:stretch>
            <a:fillRect/>
          </a:stretch>
        </p:blipFill>
        <p:spPr>
          <a:xfrm>
            <a:off x="1474081" y="3352800"/>
            <a:ext cx="1824781" cy="2286000"/>
          </a:xfrm>
          <a:prstGeom prst="rect">
            <a:avLst/>
          </a:prstGeom>
        </p:spPr>
      </p:pic>
      <p:pic>
        <p:nvPicPr>
          <p:cNvPr id="5" name="Picture 4"/>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7759" b="96552" l="1250" r="92841">
                        <a14:foregroundMark x1="32159" y1="68448" x2="32500" y2="71724"/>
                        <a14:foregroundMark x1="81932" y1="65862" x2="81705" y2="67414"/>
                        <a14:foregroundMark x1="81250" y1="64655" x2="80227" y2="65172"/>
                        <a14:backgroundMark x1="21364" y1="48103" x2="21364" y2="49138"/>
                        <a14:backgroundMark x1="76591" y1="52931" x2="79205" y2="55690"/>
                      </a14:backgroundRemoval>
                    </a14:imgEffect>
                  </a14:imgLayer>
                </a14:imgProps>
              </a:ext>
              <a:ext uri="{28A0092B-C50C-407E-A947-70E740481C1C}">
                <a14:useLocalDpi xmlns:a14="http://schemas.microsoft.com/office/drawing/2010/main" val="0"/>
              </a:ext>
            </a:extLst>
          </a:blip>
          <a:srcRect l="14172" t="4464" r="10893"/>
          <a:stretch>
            <a:fillRect/>
          </a:stretch>
        </p:blipFill>
        <p:spPr>
          <a:xfrm>
            <a:off x="5543714" y="2731775"/>
            <a:ext cx="2186690" cy="2248037"/>
          </a:xfrm>
          <a:prstGeom prst="rect">
            <a:avLst/>
          </a:prstGeom>
        </p:spPr>
      </p:pic>
      <p:pic>
        <p:nvPicPr>
          <p:cNvPr id="7" name="Picture 6"/>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0" b="100000" l="6385" r="99077">
                        <a14:foregroundMark x1="56615" y1="25385" x2="55846" y2="39308"/>
                        <a14:foregroundMark x1="43077" y1="30462" x2="50769" y2="40000"/>
                        <a14:foregroundMark x1="57692" y1="30462" x2="59538" y2="39308"/>
                        <a14:foregroundMark x1="45231" y1="88000" x2="41231" y2="89462"/>
                      </a14:backgroundRemoval>
                    </a14:imgEffect>
                  </a14:imgLayer>
                </a14:imgProps>
              </a:ext>
              <a:ext uri="{28A0092B-C50C-407E-A947-70E740481C1C}">
                <a14:useLocalDpi xmlns:a14="http://schemas.microsoft.com/office/drawing/2010/main" val="0"/>
              </a:ext>
            </a:extLst>
          </a:blip>
          <a:srcRect l="15704" r="19395"/>
          <a:stretch>
            <a:fillRect/>
          </a:stretch>
        </p:blipFill>
        <p:spPr>
          <a:xfrm flipH="1">
            <a:off x="4303258" y="1011179"/>
            <a:ext cx="737603" cy="1136505"/>
          </a:xfrm>
          <a:prstGeom prst="rect">
            <a:avLst/>
          </a:prstGeom>
        </p:spPr>
      </p:pic>
      <p:pic>
        <p:nvPicPr>
          <p:cNvPr id="18" name="Picture 17"/>
          <p:cNvPicPr>
            <a:picLocks noChangeAspect="1"/>
          </p:cNvPicPr>
          <p:nvPr/>
        </p:nvPicPr>
        <p:blipFill>
          <a:blip r:embed="rId21" cstate="print">
            <a:extLst>
              <a:ext uri="{BEBA8EAE-BF5A-486C-A8C5-ECC9F3942E4B}">
                <a14:imgProps xmlns:a14="http://schemas.microsoft.com/office/drawing/2010/main">
                  <a14:imgLayer r:embed="rId22">
                    <a14:imgEffect>
                      <a14:backgroundRemoval t="0" b="98538" l="0" r="94308">
                        <a14:foregroundMark x1="10615" y1="13538" x2="35000" y2="58385"/>
                        <a14:foregroundMark x1="22154" y1="47154" x2="40308" y2="63308"/>
                        <a14:foregroundMark x1="30692" y1="61385" x2="36000" y2="67615"/>
                        <a14:foregroundMark x1="23769" y1="66615" x2="40923" y2="67923"/>
                        <a14:foregroundMark x1="35692" y1="70615" x2="37615" y2="76154"/>
                        <a14:foregroundMark x1="38923" y1="79846" x2="41923" y2="84462"/>
                        <a14:foregroundMark x1="29077" y1="39615" x2="34000" y2="41923"/>
                        <a14:foregroundMark x1="25769" y1="63308" x2="20154" y2="67308"/>
                        <a14:foregroundMark x1="17538" y1="77538" x2="17538" y2="79462"/>
                        <a14:foregroundMark x1="11615" y1="42923" x2="10308" y2="45231"/>
                        <a14:foregroundMark x1="77231" y1="38308" x2="77538" y2="45846"/>
                        <a14:foregroundMark x1="61692" y1="54769" x2="70615" y2="66000"/>
                        <a14:foregroundMark x1="70308" y1="58077" x2="65692" y2="72538"/>
                        <a14:foregroundMark x1="68308" y1="55077" x2="65692" y2="62692"/>
                        <a14:foregroundMark x1="59692" y1="65615" x2="67615" y2="71538"/>
                        <a14:foregroundMark x1="61077" y1="60000" x2="62385" y2="65615"/>
                        <a14:foregroundMark x1="71615" y1="60385" x2="68923" y2="70231"/>
                        <a14:foregroundMark x1="84462" y1="78462" x2="89077" y2="78846"/>
                        <a14:foregroundMark x1="17538" y1="42923" x2="24154" y2="64615"/>
                        <a14:foregroundMark x1="26462" y1="71538" x2="21462" y2="77846"/>
                        <a14:foregroundMark x1="19538" y1="76154" x2="19538" y2="78462"/>
                        <a14:backgroundMark x1="27769" y1="80769" x2="25769" y2="90000"/>
                        <a14:backgroundMark x1="30385" y1="84077" x2="37000" y2="98923"/>
                        <a14:backgroundMark x1="33385" y1="80154" x2="34692" y2="95308"/>
                        <a14:backgroundMark x1="52154" y1="79462" x2="53769" y2="97923"/>
                        <a14:backgroundMark x1="31692" y1="91385" x2="88769" y2="91692"/>
                        <a14:backgroundMark x1="77846" y1="85769" x2="91077" y2="92692"/>
                        <a14:backgroundMark x1="92385" y1="83462" x2="90385" y2="88692"/>
                      </a14:backgroundRemoval>
                    </a14:imgEffect>
                  </a14:imgLayer>
                </a14:imgProps>
              </a:ext>
              <a:ext uri="{28A0092B-C50C-407E-A947-70E740481C1C}">
                <a14:useLocalDpi xmlns:a14="http://schemas.microsoft.com/office/drawing/2010/main" val="0"/>
              </a:ext>
            </a:extLst>
          </a:blip>
          <a:stretch>
            <a:fillRect/>
          </a:stretch>
        </p:blipFill>
        <p:spPr>
          <a:xfrm>
            <a:off x="3013160" y="944661"/>
            <a:ext cx="1346044" cy="1346044"/>
          </a:xfrm>
          <a:prstGeom prst="rect">
            <a:avLst/>
          </a:prstGeom>
        </p:spPr>
      </p:pic>
      <p:pic>
        <p:nvPicPr>
          <p:cNvPr id="27" name="Picture 26"/>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3674" b="89936" l="9904" r="95847">
                        <a14:backgroundMark x1="62300" y1="69329" x2="75399" y2="71086"/>
                        <a14:backgroundMark x1="60543" y1="65815" x2="72524" y2="87540"/>
                        <a14:backgroundMark x1="77157" y1="60703" x2="77157" y2="83546"/>
                        <a14:backgroundMark x1="59425" y1="64217" x2="80032" y2="59585"/>
                      </a14:backgroundRemoval>
                    </a14:imgEffect>
                  </a14:imgLayer>
                </a14:imgProps>
              </a:ext>
              <a:ext uri="{28A0092B-C50C-407E-A947-70E740481C1C}">
                <a14:useLocalDpi xmlns:a14="http://schemas.microsoft.com/office/drawing/2010/main" val="0"/>
              </a:ext>
            </a:extLst>
          </a:blip>
          <a:srcRect l="21915" t="4153" r="25046" b="9639"/>
          <a:stretch>
            <a:fillRect/>
          </a:stretch>
        </p:blipFill>
        <p:spPr>
          <a:xfrm flipH="1">
            <a:off x="2813605" y="3226095"/>
            <a:ext cx="1273988" cy="2173760"/>
          </a:xfrm>
          <a:prstGeom prst="rect">
            <a:avLst/>
          </a:prstGeom>
        </p:spPr>
      </p:pic>
      <p:pic>
        <p:nvPicPr>
          <p:cNvPr id="41" name="Picture 40"/>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0" b="92610" l="36700" r="100000">
                        <a14:foregroundMark x1="52200" y1="51056" x2="55400" y2="69866"/>
                        <a14:foregroundMark x1="66900" y1="15643" x2="66700" y2="20345"/>
                        <a14:foregroundMark x1="72200" y1="14107" x2="75200" y2="21497"/>
                        <a14:foregroundMark x1="47400" y1="59789" x2="49000" y2="86084"/>
                        <a14:foregroundMark x1="43300" y1="63052" x2="46600" y2="86660"/>
                        <a14:foregroundMark x1="57500" y1="67083" x2="52600" y2="90307"/>
                      </a14:backgroundRemoval>
                    </a14:imgEffect>
                  </a14:imgLayer>
                </a14:imgProps>
              </a:ext>
              <a:ext uri="{28A0092B-C50C-407E-A947-70E740481C1C}">
                <a14:useLocalDpi xmlns:a14="http://schemas.microsoft.com/office/drawing/2010/main" val="0"/>
              </a:ext>
            </a:extLst>
          </a:blip>
          <a:srcRect l="36538" b="4406"/>
          <a:stretch>
            <a:fillRect/>
          </a:stretch>
        </p:blipFill>
        <p:spPr>
          <a:xfrm flipH="1">
            <a:off x="8794783" y="1111479"/>
            <a:ext cx="1004181" cy="1507273"/>
          </a:xfrm>
          <a:prstGeom prst="rect">
            <a:avLst/>
          </a:prstGeom>
        </p:spPr>
      </p:pic>
      <p:grpSp>
        <p:nvGrpSpPr>
          <p:cNvPr id="56" name="Group 55"/>
          <p:cNvGrpSpPr/>
          <p:nvPr/>
        </p:nvGrpSpPr>
        <p:grpSpPr>
          <a:xfrm>
            <a:off x="2154233" y="5659007"/>
            <a:ext cx="1296366" cy="741793"/>
            <a:chOff x="268695" y="5485181"/>
            <a:chExt cx="1391225" cy="835768"/>
          </a:xfrm>
        </p:grpSpPr>
        <p:pic>
          <p:nvPicPr>
            <p:cNvPr id="46" name="Picture 45"/>
            <p:cNvPicPr>
              <a:picLocks noChangeAspect="1"/>
            </p:cNvPicPr>
            <p:nvPr/>
          </p:nvPicPr>
          <p:blipFill rotWithShape="1">
            <a:blip r:embed="rId27" cstate="print">
              <a:extLst>
                <a:ext uri="{BEBA8EAE-BF5A-486C-A8C5-ECC9F3942E4B}">
                  <a14:imgProps xmlns:a14="http://schemas.microsoft.com/office/drawing/2010/main">
                    <a14:imgLayer r:embed="rId28">
                      <a14:imgEffect>
                        <a14:backgroundRemoval t="73462" b="97308" l="2014" r="19668">
                          <a14:foregroundMark x1="7227" y1="76462" x2="8531" y2="80231"/>
                          <a14:foregroundMark x1="7583" y1="92077" x2="12678" y2="92769"/>
                        </a14:backgroundRemoval>
                      </a14:imgEffect>
                    </a14:imgLayer>
                  </a14:imgProps>
                </a:ext>
                <a:ext uri="{28A0092B-C50C-407E-A947-70E740481C1C}">
                  <a14:useLocalDpi xmlns:a14="http://schemas.microsoft.com/office/drawing/2010/main" val="0"/>
                </a:ext>
              </a:extLst>
            </a:blip>
            <a:srcRect t="75117" r="81009" b="5279"/>
            <a:stretch>
              <a:fillRect/>
            </a:stretch>
          </p:blipFill>
          <p:spPr>
            <a:xfrm rot="5400000" flipV="1">
              <a:off x="656598" y="5656605"/>
              <a:ext cx="209549" cy="539225"/>
            </a:xfrm>
            <a:prstGeom prst="rect">
              <a:avLst/>
            </a:prstGeom>
          </p:spPr>
        </p:pic>
        <p:pic>
          <p:nvPicPr>
            <p:cNvPr id="1031" name="Picture 7"/>
            <p:cNvPicPr>
              <a:picLocks noChangeAspect="1" noChangeArrowheads="1"/>
            </p:cNvPicPr>
            <p:nvPr/>
          </p:nvPicPr>
          <p:blipFill rotWithShape="1">
            <a:blip r:embed="rId29" cstate="print">
              <a:extLst>
                <a:ext uri="{BEBA8EAE-BF5A-486C-A8C5-ECC9F3942E4B}">
                  <a14:imgProps xmlns:a14="http://schemas.microsoft.com/office/drawing/2010/main">
                    <a14:imgLayer r:embed="rId30">
                      <a14:imgEffect>
                        <a14:backgroundRemoval t="5273" b="98633" l="9961" r="97266"/>
                      </a14:imgEffect>
                    </a14:imgLayer>
                  </a14:imgProps>
                </a:ext>
                <a:ext uri="{28A0092B-C50C-407E-A947-70E740481C1C}">
                  <a14:useLocalDpi xmlns:a14="http://schemas.microsoft.com/office/drawing/2010/main" val="0"/>
                </a:ext>
              </a:extLst>
            </a:blip>
            <a:srcRect l="22172" t="3065" r="10979"/>
            <a:stretch>
              <a:fillRect/>
            </a:stretch>
          </p:blipFill>
          <p:spPr bwMode="auto">
            <a:xfrm>
              <a:off x="1083561" y="5485181"/>
              <a:ext cx="576359" cy="83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6"/>
            <p:cNvPicPr>
              <a:picLocks noChangeAspect="1"/>
            </p:cNvPicPr>
            <p:nvPr/>
          </p:nvPicPr>
          <p:blipFill rotWithShape="1">
            <a:blip r:embed="rId31" cstate="print">
              <a:extLst>
                <a:ext uri="{BEBA8EAE-BF5A-486C-A8C5-ECC9F3942E4B}">
                  <a14:imgProps xmlns:a14="http://schemas.microsoft.com/office/drawing/2010/main">
                    <a14:imgLayer r:embed="rId32">
                      <a14:imgEffect>
                        <a14:backgroundRemoval t="73462" b="97308" l="2014" r="19668">
                          <a14:foregroundMark x1="7227" y1="76462" x2="8531" y2="80231"/>
                          <a14:foregroundMark x1="7583" y1="92077" x2="12678" y2="92769"/>
                        </a14:backgroundRemoval>
                      </a14:imgEffect>
                    </a14:imgLayer>
                  </a14:imgProps>
                </a:ext>
                <a:ext uri="{28A0092B-C50C-407E-A947-70E740481C1C}">
                  <a14:useLocalDpi xmlns:a14="http://schemas.microsoft.com/office/drawing/2010/main" val="0"/>
                </a:ext>
              </a:extLst>
            </a:blip>
            <a:srcRect t="75117" r="81009" b="5279"/>
            <a:stretch>
              <a:fillRect/>
            </a:stretch>
          </p:blipFill>
          <p:spPr>
            <a:xfrm rot="2701250" flipH="1" flipV="1">
              <a:off x="571620" y="5390807"/>
              <a:ext cx="385090" cy="990939"/>
            </a:xfrm>
            <a:prstGeom prst="rect">
              <a:avLst/>
            </a:prstGeom>
          </p:spPr>
        </p:pic>
      </p:grpSp>
      <p:grpSp>
        <p:nvGrpSpPr>
          <p:cNvPr id="60" name="Group 59"/>
          <p:cNvGrpSpPr/>
          <p:nvPr/>
        </p:nvGrpSpPr>
        <p:grpSpPr>
          <a:xfrm>
            <a:off x="4365504" y="2102425"/>
            <a:ext cx="1428762" cy="432840"/>
            <a:chOff x="2841504" y="2102425"/>
            <a:chExt cx="1428762" cy="336984"/>
          </a:xfrm>
        </p:grpSpPr>
        <p:grpSp>
          <p:nvGrpSpPr>
            <p:cNvPr id="48" name="Group 47"/>
            <p:cNvGrpSpPr/>
            <p:nvPr/>
          </p:nvGrpSpPr>
          <p:grpSpPr>
            <a:xfrm>
              <a:off x="3515357" y="2148928"/>
              <a:ext cx="754909" cy="290481"/>
              <a:chOff x="3148058" y="2171641"/>
              <a:chExt cx="754909" cy="290481"/>
            </a:xfrm>
          </p:grpSpPr>
          <p:pic>
            <p:nvPicPr>
              <p:cNvPr id="52" name="Picture 51"/>
              <p:cNvPicPr>
                <a:picLocks noChangeAspect="1"/>
              </p:cNvPicPr>
              <p:nvPr/>
            </p:nvPicPr>
            <p:blipFill rotWithShape="1">
              <a:blip r:embed="rId33" cstate="print">
                <a:extLst>
                  <a:ext uri="{BEBA8EAE-BF5A-486C-A8C5-ECC9F3942E4B}">
                    <a14:imgProps xmlns:a14="http://schemas.microsoft.com/office/drawing/2010/main">
                      <a14:imgLayer r:embed="rId34">
                        <a14:imgEffect>
                          <a14:backgroundRemoval t="84462" b="100000" l="23934" r="69076">
                            <a14:foregroundMark x1="56991" y1="90000" x2="60664" y2="90000"/>
                            <a14:foregroundMark x1="38507" y1="90538" x2="42299" y2="90846"/>
                            <a14:foregroundMark x1="46682" y1="88538" x2="50474" y2="88538"/>
                            <a14:foregroundMark x1="34834" y1="87923" x2="40403" y2="86769"/>
                            <a14:foregroundMark x1="28910" y1="90692" x2="30332" y2="90846"/>
                            <a14:foregroundMark x1="34360" y1="95231" x2="36256" y2="94308"/>
                            <a14:foregroundMark x1="43720" y1="96923" x2="45142" y2="97231"/>
                            <a14:foregroundMark x1="50948" y1="96462" x2="53318" y2="94154"/>
                          </a14:backgroundRemoval>
                        </a14:imgEffect>
                      </a14:imgLayer>
                    </a14:imgProps>
                  </a:ext>
                  <a:ext uri="{28A0092B-C50C-407E-A947-70E740481C1C}">
                    <a14:useLocalDpi xmlns:a14="http://schemas.microsoft.com/office/drawing/2010/main" val="0"/>
                  </a:ext>
                </a:extLst>
              </a:blip>
              <a:srcRect l="26696" t="84811" r="32236"/>
              <a:stretch>
                <a:fillRect/>
              </a:stretch>
            </p:blipFill>
            <p:spPr>
              <a:xfrm>
                <a:off x="3393047" y="2171641"/>
                <a:ext cx="509920" cy="290481"/>
              </a:xfrm>
              <a:prstGeom prst="rect">
                <a:avLst/>
              </a:prstGeom>
            </p:spPr>
          </p:pic>
          <p:pic>
            <p:nvPicPr>
              <p:cNvPr id="53" name="Picture 52"/>
              <p:cNvPicPr>
                <a:picLocks noChangeAspect="1"/>
              </p:cNvPicPr>
              <p:nvPr/>
            </p:nvPicPr>
            <p:blipFill rotWithShape="1">
              <a:blip r:embed="rId35" cstate="print">
                <a:extLst>
                  <a:ext uri="{BEBA8EAE-BF5A-486C-A8C5-ECC9F3942E4B}">
                    <a14:imgProps xmlns:a14="http://schemas.microsoft.com/office/drawing/2010/main">
                      <a14:imgLayer r:embed="rId36">
                        <a14:imgEffect>
                          <a14:backgroundRemoval t="84462" b="100000" l="23934" r="69076">
                            <a14:foregroundMark x1="56991" y1="90000" x2="60664" y2="90000"/>
                            <a14:foregroundMark x1="38507" y1="90538" x2="42299" y2="90846"/>
                            <a14:foregroundMark x1="46682" y1="88538" x2="50474" y2="88538"/>
                            <a14:foregroundMark x1="34834" y1="87923" x2="40403" y2="86769"/>
                            <a14:foregroundMark x1="28910" y1="90692" x2="30332" y2="90846"/>
                            <a14:foregroundMark x1="34360" y1="95231" x2="36256" y2="94308"/>
                            <a14:foregroundMark x1="43720" y1="96923" x2="45142" y2="97231"/>
                            <a14:foregroundMark x1="50948" y1="96462" x2="53318" y2="94154"/>
                          </a14:backgroundRemoval>
                        </a14:imgEffect>
                      </a14:imgLayer>
                    </a14:imgProps>
                  </a:ext>
                  <a:ext uri="{28A0092B-C50C-407E-A947-70E740481C1C}">
                    <a14:useLocalDpi xmlns:a14="http://schemas.microsoft.com/office/drawing/2010/main" val="0"/>
                  </a:ext>
                </a:extLst>
              </a:blip>
              <a:srcRect l="26696" t="84811" r="32236"/>
              <a:stretch>
                <a:fillRect/>
              </a:stretch>
            </p:blipFill>
            <p:spPr>
              <a:xfrm>
                <a:off x="3148058" y="2171641"/>
                <a:ext cx="471700" cy="268709"/>
              </a:xfrm>
              <a:prstGeom prst="rect">
                <a:avLst/>
              </a:prstGeom>
            </p:spPr>
          </p:pic>
        </p:grpSp>
        <p:grpSp>
          <p:nvGrpSpPr>
            <p:cNvPr id="61" name="Group 60"/>
            <p:cNvGrpSpPr/>
            <p:nvPr/>
          </p:nvGrpSpPr>
          <p:grpSpPr>
            <a:xfrm>
              <a:off x="2841504" y="2102425"/>
              <a:ext cx="754909" cy="290481"/>
              <a:chOff x="3148058" y="2171641"/>
              <a:chExt cx="754909" cy="290481"/>
            </a:xfrm>
          </p:grpSpPr>
          <p:pic>
            <p:nvPicPr>
              <p:cNvPr id="62" name="Picture 61"/>
              <p:cNvPicPr>
                <a:picLocks noChangeAspect="1"/>
              </p:cNvPicPr>
              <p:nvPr/>
            </p:nvPicPr>
            <p:blipFill rotWithShape="1">
              <a:blip r:embed="rId33" cstate="print">
                <a:extLst>
                  <a:ext uri="{BEBA8EAE-BF5A-486C-A8C5-ECC9F3942E4B}">
                    <a14:imgProps xmlns:a14="http://schemas.microsoft.com/office/drawing/2010/main">
                      <a14:imgLayer r:embed="rId34">
                        <a14:imgEffect>
                          <a14:backgroundRemoval t="84462" b="100000" l="23934" r="69076">
                            <a14:foregroundMark x1="56991" y1="90000" x2="60664" y2="90000"/>
                            <a14:foregroundMark x1="38507" y1="90538" x2="42299" y2="90846"/>
                            <a14:foregroundMark x1="46682" y1="88538" x2="50474" y2="88538"/>
                            <a14:foregroundMark x1="34834" y1="87923" x2="40403" y2="86769"/>
                            <a14:foregroundMark x1="28910" y1="90692" x2="30332" y2="90846"/>
                            <a14:foregroundMark x1="34360" y1="95231" x2="36256" y2="94308"/>
                            <a14:foregroundMark x1="43720" y1="96923" x2="45142" y2="97231"/>
                            <a14:foregroundMark x1="50948" y1="96462" x2="53318" y2="94154"/>
                          </a14:backgroundRemoval>
                        </a14:imgEffect>
                      </a14:imgLayer>
                    </a14:imgProps>
                  </a:ext>
                  <a:ext uri="{28A0092B-C50C-407E-A947-70E740481C1C}">
                    <a14:useLocalDpi xmlns:a14="http://schemas.microsoft.com/office/drawing/2010/main" val="0"/>
                  </a:ext>
                </a:extLst>
              </a:blip>
              <a:srcRect l="26696" t="84811" r="32236"/>
              <a:stretch>
                <a:fillRect/>
              </a:stretch>
            </p:blipFill>
            <p:spPr>
              <a:xfrm>
                <a:off x="3393047" y="2171641"/>
                <a:ext cx="509920" cy="290481"/>
              </a:xfrm>
              <a:prstGeom prst="rect">
                <a:avLst/>
              </a:prstGeom>
            </p:spPr>
          </p:pic>
          <p:pic>
            <p:nvPicPr>
              <p:cNvPr id="63" name="Picture 62"/>
              <p:cNvPicPr>
                <a:picLocks noChangeAspect="1"/>
              </p:cNvPicPr>
              <p:nvPr/>
            </p:nvPicPr>
            <p:blipFill rotWithShape="1">
              <a:blip r:embed="rId35" cstate="print">
                <a:extLst>
                  <a:ext uri="{BEBA8EAE-BF5A-486C-A8C5-ECC9F3942E4B}">
                    <a14:imgProps xmlns:a14="http://schemas.microsoft.com/office/drawing/2010/main">
                      <a14:imgLayer r:embed="rId36">
                        <a14:imgEffect>
                          <a14:backgroundRemoval t="84462" b="100000" l="23934" r="69076">
                            <a14:foregroundMark x1="56991" y1="90000" x2="60664" y2="90000"/>
                            <a14:foregroundMark x1="38507" y1="90538" x2="42299" y2="90846"/>
                            <a14:foregroundMark x1="46682" y1="88538" x2="50474" y2="88538"/>
                            <a14:foregroundMark x1="34834" y1="87923" x2="40403" y2="86769"/>
                            <a14:foregroundMark x1="28910" y1="90692" x2="30332" y2="90846"/>
                            <a14:foregroundMark x1="34360" y1="95231" x2="36256" y2="94308"/>
                            <a14:foregroundMark x1="43720" y1="96923" x2="45142" y2="97231"/>
                            <a14:foregroundMark x1="50948" y1="96462" x2="53318" y2="94154"/>
                          </a14:backgroundRemoval>
                        </a14:imgEffect>
                      </a14:imgLayer>
                    </a14:imgProps>
                  </a:ext>
                  <a:ext uri="{28A0092B-C50C-407E-A947-70E740481C1C}">
                    <a14:useLocalDpi xmlns:a14="http://schemas.microsoft.com/office/drawing/2010/main" val="0"/>
                  </a:ext>
                </a:extLst>
              </a:blip>
              <a:srcRect l="26696" t="84811" r="32236"/>
              <a:stretch>
                <a:fillRect/>
              </a:stretch>
            </p:blipFill>
            <p:spPr>
              <a:xfrm>
                <a:off x="3148058" y="2171641"/>
                <a:ext cx="471700" cy="268709"/>
              </a:xfrm>
              <a:prstGeom prst="rect">
                <a:avLst/>
              </a:prstGeom>
            </p:spPr>
          </p:pic>
        </p:grpSp>
      </p:grpSp>
      <p:grpSp>
        <p:nvGrpSpPr>
          <p:cNvPr id="55" name="Group 54"/>
          <p:cNvGrpSpPr/>
          <p:nvPr/>
        </p:nvGrpSpPr>
        <p:grpSpPr>
          <a:xfrm>
            <a:off x="5275208" y="4704323"/>
            <a:ext cx="1168745" cy="773532"/>
            <a:chOff x="4546255" y="4794241"/>
            <a:chExt cx="912992" cy="540834"/>
          </a:xfrm>
        </p:grpSpPr>
        <p:pic>
          <p:nvPicPr>
            <p:cNvPr id="1027" name="Picture 3"/>
            <p:cNvPicPr>
              <a:picLocks noChangeAspect="1" noChangeArrowheads="1"/>
            </p:cNvPicPr>
            <p:nvPr/>
          </p:nvPicPr>
          <p:blipFill rotWithShape="1">
            <a:blip r:embed="rId37" cstate="print">
              <a:extLst>
                <a:ext uri="{BEBA8EAE-BF5A-486C-A8C5-ECC9F3942E4B}">
                  <a14:imgProps xmlns:a14="http://schemas.microsoft.com/office/drawing/2010/main">
                    <a14:imgLayer r:embed="rId38">
                      <a14:imgEffect>
                        <a14:backgroundRemoval t="31250" b="73125" l="15156" r="90000"/>
                      </a14:imgEffect>
                    </a14:imgLayer>
                  </a14:imgProps>
                </a:ext>
                <a:ext uri="{28A0092B-C50C-407E-A947-70E740481C1C}">
                  <a14:useLocalDpi xmlns:a14="http://schemas.microsoft.com/office/drawing/2010/main" val="0"/>
                </a:ext>
              </a:extLst>
            </a:blip>
            <a:srcRect l="15822" t="31361" r="12651" b="27196"/>
            <a:stretch>
              <a:fillRect/>
            </a:stretch>
          </p:blipFill>
          <p:spPr bwMode="auto">
            <a:xfrm>
              <a:off x="4546255" y="4935629"/>
              <a:ext cx="324692" cy="18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39" cstate="print">
              <a:extLst>
                <a:ext uri="{BEBA8EAE-BF5A-486C-A8C5-ECC9F3942E4B}">
                  <a14:imgProps xmlns:a14="http://schemas.microsoft.com/office/drawing/2010/main">
                    <a14:imgLayer r:embed="rId40">
                      <a14:imgEffect>
                        <a14:backgroundRemoval t="6308" b="100000" l="10000" r="95846">
                          <a14:foregroundMark x1="36077" y1="36846" x2="37846" y2="44154"/>
                          <a14:foregroundMark x1="55462" y1="36385" x2="59308" y2="42385"/>
                          <a14:foregroundMark x1="62308" y1="38538" x2="61462" y2="42000"/>
                          <a14:foregroundMark x1="45538" y1="42385" x2="51154" y2="42846"/>
                          <a14:foregroundMark x1="60154" y1="12385" x2="49846" y2="18769"/>
                        </a14:backgroundRemoval>
                      </a14:imgEffect>
                    </a14:imgLayer>
                  </a14:imgProps>
                </a:ext>
                <a:ext uri="{28A0092B-C50C-407E-A947-70E740481C1C}">
                  <a14:useLocalDpi xmlns:a14="http://schemas.microsoft.com/office/drawing/2010/main" val="0"/>
                </a:ext>
              </a:extLst>
            </a:blip>
            <a:srcRect l="30701" t="7404" r="27681"/>
            <a:stretch>
              <a:fillRect/>
            </a:stretch>
          </p:blipFill>
          <p:spPr bwMode="auto">
            <a:xfrm rot="17886312" flipH="1">
              <a:off x="5003292" y="4621062"/>
              <a:ext cx="282776" cy="62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Cloud 50"/>
            <p:cNvSpPr/>
            <p:nvPr/>
          </p:nvSpPr>
          <p:spPr>
            <a:xfrm>
              <a:off x="4821873" y="5081996"/>
              <a:ext cx="269224" cy="25307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8687183" y="2581611"/>
            <a:ext cx="1111780" cy="390188"/>
            <a:chOff x="6629400" y="2640529"/>
            <a:chExt cx="958712" cy="306117"/>
          </a:xfrm>
        </p:grpSpPr>
        <p:grpSp>
          <p:nvGrpSpPr>
            <p:cNvPr id="49" name="Group 48"/>
            <p:cNvGrpSpPr/>
            <p:nvPr/>
          </p:nvGrpSpPr>
          <p:grpSpPr>
            <a:xfrm>
              <a:off x="7167587" y="2703864"/>
              <a:ext cx="420525" cy="242782"/>
              <a:chOff x="10049021" y="3553103"/>
              <a:chExt cx="990939" cy="385090"/>
            </a:xfrm>
          </p:grpSpPr>
          <p:pic>
            <p:nvPicPr>
              <p:cNvPr id="58" name="Picture 57"/>
              <p:cNvPicPr>
                <a:picLocks noChangeAspect="1"/>
              </p:cNvPicPr>
              <p:nvPr/>
            </p:nvPicPr>
            <p:blipFill rotWithShape="1">
              <a:blip r:embed="rId41" cstate="print">
                <a:extLst>
                  <a:ext uri="{BEBA8EAE-BF5A-486C-A8C5-ECC9F3942E4B}">
                    <a14:imgProps xmlns:a14="http://schemas.microsoft.com/office/drawing/2010/main">
                      <a14:imgLayer r:embed="rId42">
                        <a14:imgEffect>
                          <a14:backgroundRemoval t="73462" b="97308" l="2014" r="19668">
                            <a14:foregroundMark x1="7227" y1="76462" x2="8531" y2="80231"/>
                            <a14:foregroundMark x1="7583" y1="92077" x2="12678" y2="92769"/>
                          </a14:backgroundRemoval>
                        </a14:imgEffect>
                      </a14:imgLayer>
                    </a14:imgProps>
                  </a:ext>
                  <a:ext uri="{28A0092B-C50C-407E-A947-70E740481C1C}">
                    <a14:useLocalDpi xmlns:a14="http://schemas.microsoft.com/office/drawing/2010/main" val="0"/>
                  </a:ext>
                </a:extLst>
              </a:blip>
              <a:srcRect t="75117" r="81009" b="5279"/>
              <a:stretch>
                <a:fillRect/>
              </a:stretch>
            </p:blipFill>
            <p:spPr>
              <a:xfrm rot="5400000" flipV="1">
                <a:off x="10451839" y="3470353"/>
                <a:ext cx="209549" cy="539225"/>
              </a:xfrm>
              <a:prstGeom prst="rect">
                <a:avLst/>
              </a:prstGeom>
            </p:spPr>
          </p:pic>
          <p:pic>
            <p:nvPicPr>
              <p:cNvPr id="59" name="Picture 58"/>
              <p:cNvPicPr>
                <a:picLocks noChangeAspect="1"/>
              </p:cNvPicPr>
              <p:nvPr/>
            </p:nvPicPr>
            <p:blipFill rotWithShape="1">
              <a:blip r:embed="rId43" cstate="print">
                <a:extLst>
                  <a:ext uri="{BEBA8EAE-BF5A-486C-A8C5-ECC9F3942E4B}">
                    <a14:imgProps xmlns:a14="http://schemas.microsoft.com/office/drawing/2010/main">
                      <a14:imgLayer r:embed="rId44">
                        <a14:imgEffect>
                          <a14:backgroundRemoval t="73462" b="97308" l="2014" r="19668">
                            <a14:foregroundMark x1="7227" y1="76462" x2="8531" y2="80231"/>
                            <a14:foregroundMark x1="7583" y1="92077" x2="12678" y2="92769"/>
                          </a14:backgroundRemoval>
                        </a14:imgEffect>
                      </a14:imgLayer>
                    </a14:imgProps>
                  </a:ext>
                  <a:ext uri="{28A0092B-C50C-407E-A947-70E740481C1C}">
                    <a14:useLocalDpi xmlns:a14="http://schemas.microsoft.com/office/drawing/2010/main" val="0"/>
                  </a:ext>
                </a:extLst>
              </a:blip>
              <a:srcRect t="75117" r="81009" b="5279"/>
              <a:stretch>
                <a:fillRect/>
              </a:stretch>
            </p:blipFill>
            <p:spPr>
              <a:xfrm rot="2701250" flipH="1" flipV="1">
                <a:off x="10351946" y="3250178"/>
                <a:ext cx="385090" cy="990939"/>
              </a:xfrm>
              <a:prstGeom prst="rect">
                <a:avLst/>
              </a:prstGeom>
            </p:spPr>
          </p:pic>
        </p:grpSp>
        <p:grpSp>
          <p:nvGrpSpPr>
            <p:cNvPr id="64" name="Group 63"/>
            <p:cNvGrpSpPr/>
            <p:nvPr/>
          </p:nvGrpSpPr>
          <p:grpSpPr>
            <a:xfrm>
              <a:off x="6629400" y="2640529"/>
              <a:ext cx="724174" cy="242782"/>
              <a:chOff x="7426976" y="2692016"/>
              <a:chExt cx="724174" cy="242782"/>
            </a:xfrm>
          </p:grpSpPr>
          <p:sp>
            <p:nvSpPr>
              <p:cNvPr id="66" name="Cloud 65"/>
              <p:cNvSpPr/>
              <p:nvPr/>
            </p:nvSpPr>
            <p:spPr>
              <a:xfrm>
                <a:off x="7426976" y="2726968"/>
                <a:ext cx="139853" cy="12654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7730625" y="2692016"/>
                <a:ext cx="420525" cy="242782"/>
                <a:chOff x="10049021" y="3553103"/>
                <a:chExt cx="990939" cy="385090"/>
              </a:xfrm>
            </p:grpSpPr>
            <p:pic>
              <p:nvPicPr>
                <p:cNvPr id="75" name="Picture 74"/>
                <p:cNvPicPr>
                  <a:picLocks noChangeAspect="1"/>
                </p:cNvPicPr>
                <p:nvPr/>
              </p:nvPicPr>
              <p:blipFill rotWithShape="1">
                <a:blip r:embed="rId41" cstate="print">
                  <a:extLst>
                    <a:ext uri="{BEBA8EAE-BF5A-486C-A8C5-ECC9F3942E4B}">
                      <a14:imgProps xmlns:a14="http://schemas.microsoft.com/office/drawing/2010/main">
                        <a14:imgLayer r:embed="rId42">
                          <a14:imgEffect>
                            <a14:backgroundRemoval t="73462" b="97308" l="2014" r="19668">
                              <a14:foregroundMark x1="7227" y1="76462" x2="8531" y2="80231"/>
                              <a14:foregroundMark x1="7583" y1="92077" x2="12678" y2="92769"/>
                            </a14:backgroundRemoval>
                          </a14:imgEffect>
                        </a14:imgLayer>
                      </a14:imgProps>
                    </a:ext>
                    <a:ext uri="{28A0092B-C50C-407E-A947-70E740481C1C}">
                      <a14:useLocalDpi xmlns:a14="http://schemas.microsoft.com/office/drawing/2010/main" val="0"/>
                    </a:ext>
                  </a:extLst>
                </a:blip>
                <a:srcRect t="75117" r="81009" b="5279"/>
                <a:stretch>
                  <a:fillRect/>
                </a:stretch>
              </p:blipFill>
              <p:spPr>
                <a:xfrm rot="5400000" flipV="1">
                  <a:off x="10451839" y="3470353"/>
                  <a:ext cx="209549" cy="539225"/>
                </a:xfrm>
                <a:prstGeom prst="rect">
                  <a:avLst/>
                </a:prstGeom>
              </p:spPr>
            </p:pic>
            <p:pic>
              <p:nvPicPr>
                <p:cNvPr id="76" name="Picture 75"/>
                <p:cNvPicPr>
                  <a:picLocks noChangeAspect="1"/>
                </p:cNvPicPr>
                <p:nvPr/>
              </p:nvPicPr>
              <p:blipFill rotWithShape="1">
                <a:blip r:embed="rId43" cstate="print">
                  <a:extLst>
                    <a:ext uri="{BEBA8EAE-BF5A-486C-A8C5-ECC9F3942E4B}">
                      <a14:imgProps xmlns:a14="http://schemas.microsoft.com/office/drawing/2010/main">
                        <a14:imgLayer r:embed="rId44">
                          <a14:imgEffect>
                            <a14:backgroundRemoval t="73462" b="97308" l="2014" r="19668">
                              <a14:foregroundMark x1="7227" y1="76462" x2="8531" y2="80231"/>
                              <a14:foregroundMark x1="7583" y1="92077" x2="12678" y2="92769"/>
                            </a14:backgroundRemoval>
                          </a14:imgEffect>
                        </a14:imgLayer>
                      </a14:imgProps>
                    </a:ext>
                    <a:ext uri="{28A0092B-C50C-407E-A947-70E740481C1C}">
                      <a14:useLocalDpi xmlns:a14="http://schemas.microsoft.com/office/drawing/2010/main" val="0"/>
                    </a:ext>
                  </a:extLst>
                </a:blip>
                <a:srcRect t="75117" r="81009" b="5279"/>
                <a:stretch>
                  <a:fillRect/>
                </a:stretch>
              </p:blipFill>
              <p:spPr>
                <a:xfrm rot="2701250" flipH="1" flipV="1">
                  <a:off x="10351946" y="3250178"/>
                  <a:ext cx="385090" cy="990939"/>
                </a:xfrm>
                <a:prstGeom prst="rect">
                  <a:avLst/>
                </a:prstGeom>
              </p:spPr>
            </p:pic>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75" fill="hold">
                                          <p:stCondLst>
                                            <p:cond delay="0"/>
                                          </p:stCondLst>
                                        </p:cTn>
                                        <p:tgtEl>
                                          <p:spTgt spid="27"/>
                                        </p:tgtEl>
                                        <p:attrNameLst>
                                          <p:attrName>r</p:attrName>
                                        </p:attrNameLst>
                                      </p:cBhvr>
                                    </p:animRot>
                                    <p:animRot by="-240000">
                                      <p:cBhvr>
                                        <p:cTn id="7" dur="1150" fill="hold">
                                          <p:stCondLst>
                                            <p:cond delay="1150"/>
                                          </p:stCondLst>
                                        </p:cTn>
                                        <p:tgtEl>
                                          <p:spTgt spid="27"/>
                                        </p:tgtEl>
                                        <p:attrNameLst>
                                          <p:attrName>r</p:attrName>
                                        </p:attrNameLst>
                                      </p:cBhvr>
                                    </p:animRot>
                                    <p:animRot by="240000">
                                      <p:cBhvr>
                                        <p:cTn id="8" dur="1150" fill="hold">
                                          <p:stCondLst>
                                            <p:cond delay="2300"/>
                                          </p:stCondLst>
                                        </p:cTn>
                                        <p:tgtEl>
                                          <p:spTgt spid="27"/>
                                        </p:tgtEl>
                                        <p:attrNameLst>
                                          <p:attrName>r</p:attrName>
                                        </p:attrNameLst>
                                      </p:cBhvr>
                                    </p:animRot>
                                    <p:animRot by="-240000">
                                      <p:cBhvr>
                                        <p:cTn id="9" dur="1150" fill="hold">
                                          <p:stCondLst>
                                            <p:cond delay="3450"/>
                                          </p:stCondLst>
                                        </p:cTn>
                                        <p:tgtEl>
                                          <p:spTgt spid="27"/>
                                        </p:tgtEl>
                                        <p:attrNameLst>
                                          <p:attrName>r</p:attrName>
                                        </p:attrNameLst>
                                      </p:cBhvr>
                                    </p:animRot>
                                    <p:animRot by="120000">
                                      <p:cBhvr>
                                        <p:cTn id="10" dur="1150" fill="hold">
                                          <p:stCondLst>
                                            <p:cond delay="4600"/>
                                          </p:stCondLst>
                                        </p:cTn>
                                        <p:tgtEl>
                                          <p:spTgt spid="2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75" fill="hold">
                                          <p:stCondLst>
                                            <p:cond delay="0"/>
                                          </p:stCondLst>
                                        </p:cTn>
                                        <p:tgtEl>
                                          <p:spTgt spid="5"/>
                                        </p:tgtEl>
                                        <p:attrNameLst>
                                          <p:attrName>r</p:attrName>
                                        </p:attrNameLst>
                                      </p:cBhvr>
                                    </p:animRot>
                                    <p:animRot by="-240000">
                                      <p:cBhvr>
                                        <p:cTn id="13" dur="1150" fill="hold">
                                          <p:stCondLst>
                                            <p:cond delay="1150"/>
                                          </p:stCondLst>
                                        </p:cTn>
                                        <p:tgtEl>
                                          <p:spTgt spid="5"/>
                                        </p:tgtEl>
                                        <p:attrNameLst>
                                          <p:attrName>r</p:attrName>
                                        </p:attrNameLst>
                                      </p:cBhvr>
                                    </p:animRot>
                                    <p:animRot by="240000">
                                      <p:cBhvr>
                                        <p:cTn id="14" dur="1150" fill="hold">
                                          <p:stCondLst>
                                            <p:cond delay="2300"/>
                                          </p:stCondLst>
                                        </p:cTn>
                                        <p:tgtEl>
                                          <p:spTgt spid="5"/>
                                        </p:tgtEl>
                                        <p:attrNameLst>
                                          <p:attrName>r</p:attrName>
                                        </p:attrNameLst>
                                      </p:cBhvr>
                                    </p:animRot>
                                    <p:animRot by="-240000">
                                      <p:cBhvr>
                                        <p:cTn id="15" dur="1150" fill="hold">
                                          <p:stCondLst>
                                            <p:cond delay="3450"/>
                                          </p:stCondLst>
                                        </p:cTn>
                                        <p:tgtEl>
                                          <p:spTgt spid="5"/>
                                        </p:tgtEl>
                                        <p:attrNameLst>
                                          <p:attrName>r</p:attrName>
                                        </p:attrNameLst>
                                      </p:cBhvr>
                                    </p:animRot>
                                    <p:animRot by="120000">
                                      <p:cBhvr>
                                        <p:cTn id="16" dur="1150" fill="hold">
                                          <p:stCondLst>
                                            <p:cond delay="4600"/>
                                          </p:stCondLst>
                                        </p:cTn>
                                        <p:tgtEl>
                                          <p:spTgt spid="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75" fill="hold">
                                          <p:stCondLst>
                                            <p:cond delay="0"/>
                                          </p:stCondLst>
                                        </p:cTn>
                                        <p:tgtEl>
                                          <p:spTgt spid="2"/>
                                        </p:tgtEl>
                                        <p:attrNameLst>
                                          <p:attrName>r</p:attrName>
                                        </p:attrNameLst>
                                      </p:cBhvr>
                                    </p:animRot>
                                    <p:animRot by="-240000">
                                      <p:cBhvr>
                                        <p:cTn id="19" dur="1150" fill="hold">
                                          <p:stCondLst>
                                            <p:cond delay="1150"/>
                                          </p:stCondLst>
                                        </p:cTn>
                                        <p:tgtEl>
                                          <p:spTgt spid="2"/>
                                        </p:tgtEl>
                                        <p:attrNameLst>
                                          <p:attrName>r</p:attrName>
                                        </p:attrNameLst>
                                      </p:cBhvr>
                                    </p:animRot>
                                    <p:animRot by="240000">
                                      <p:cBhvr>
                                        <p:cTn id="20" dur="1150" fill="hold">
                                          <p:stCondLst>
                                            <p:cond delay="2300"/>
                                          </p:stCondLst>
                                        </p:cTn>
                                        <p:tgtEl>
                                          <p:spTgt spid="2"/>
                                        </p:tgtEl>
                                        <p:attrNameLst>
                                          <p:attrName>r</p:attrName>
                                        </p:attrNameLst>
                                      </p:cBhvr>
                                    </p:animRot>
                                    <p:animRot by="-240000">
                                      <p:cBhvr>
                                        <p:cTn id="21" dur="1150" fill="hold">
                                          <p:stCondLst>
                                            <p:cond delay="3450"/>
                                          </p:stCondLst>
                                        </p:cTn>
                                        <p:tgtEl>
                                          <p:spTgt spid="2"/>
                                        </p:tgtEl>
                                        <p:attrNameLst>
                                          <p:attrName>r</p:attrName>
                                        </p:attrNameLst>
                                      </p:cBhvr>
                                    </p:animRot>
                                    <p:animRot by="120000">
                                      <p:cBhvr>
                                        <p:cTn id="22" dur="1150" fill="hold">
                                          <p:stCondLst>
                                            <p:cond delay="4600"/>
                                          </p:stCondLst>
                                        </p:cTn>
                                        <p:tgtEl>
                                          <p:spTgt spid="2"/>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575" fill="hold">
                                          <p:stCondLst>
                                            <p:cond delay="0"/>
                                          </p:stCondLst>
                                        </p:cTn>
                                        <p:tgtEl>
                                          <p:spTgt spid="7"/>
                                        </p:tgtEl>
                                        <p:attrNameLst>
                                          <p:attrName>r</p:attrName>
                                        </p:attrNameLst>
                                      </p:cBhvr>
                                    </p:animRot>
                                    <p:animRot by="-240000">
                                      <p:cBhvr>
                                        <p:cTn id="25" dur="1150" fill="hold">
                                          <p:stCondLst>
                                            <p:cond delay="1150"/>
                                          </p:stCondLst>
                                        </p:cTn>
                                        <p:tgtEl>
                                          <p:spTgt spid="7"/>
                                        </p:tgtEl>
                                        <p:attrNameLst>
                                          <p:attrName>r</p:attrName>
                                        </p:attrNameLst>
                                      </p:cBhvr>
                                    </p:animRot>
                                    <p:animRot by="240000">
                                      <p:cBhvr>
                                        <p:cTn id="26" dur="1150" fill="hold">
                                          <p:stCondLst>
                                            <p:cond delay="2300"/>
                                          </p:stCondLst>
                                        </p:cTn>
                                        <p:tgtEl>
                                          <p:spTgt spid="7"/>
                                        </p:tgtEl>
                                        <p:attrNameLst>
                                          <p:attrName>r</p:attrName>
                                        </p:attrNameLst>
                                      </p:cBhvr>
                                    </p:animRot>
                                    <p:animRot by="-240000">
                                      <p:cBhvr>
                                        <p:cTn id="27" dur="1150" fill="hold">
                                          <p:stCondLst>
                                            <p:cond delay="3450"/>
                                          </p:stCondLst>
                                        </p:cTn>
                                        <p:tgtEl>
                                          <p:spTgt spid="7"/>
                                        </p:tgtEl>
                                        <p:attrNameLst>
                                          <p:attrName>r</p:attrName>
                                        </p:attrNameLst>
                                      </p:cBhvr>
                                    </p:animRot>
                                    <p:animRot by="120000">
                                      <p:cBhvr>
                                        <p:cTn id="28" dur="1150" fill="hold">
                                          <p:stCondLst>
                                            <p:cond delay="46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60"/>
                    </p:tgtEl>
                  </p:cond>
                </p:stCondLst>
                <p:endSync evt="end" delay="0">
                  <p:rtn val="all"/>
                </p:endSync>
                <p:childTnLst>
                  <p:par>
                    <p:cTn id="30" fill="hold">
                      <p:stCondLst>
                        <p:cond delay="0"/>
                      </p:stCondLst>
                      <p:childTnLst>
                        <p:par>
                          <p:cTn id="31" fill="hold">
                            <p:stCondLst>
                              <p:cond delay="0"/>
                            </p:stCondLst>
                            <p:childTnLst>
                              <p:par>
                                <p:cTn id="32" presetID="64" presetClass="path" presetSubtype="0" accel="10000" decel="10000" fill="hold" nodeType="clickEffect">
                                  <p:stCondLst>
                                    <p:cond delay="0"/>
                                  </p:stCondLst>
                                  <p:childTnLst>
                                    <p:animMotion origin="layout" path="M 1.11111E-6 1.48148E-6 L -0.11389 -0.11991 " pathEditMode="relative" rAng="0" ptsTypes="AA">
                                      <p:cBhvr>
                                        <p:cTn id="33" dur="2000" fill="hold"/>
                                        <p:tgtEl>
                                          <p:spTgt spid="60"/>
                                        </p:tgtEl>
                                        <p:attrNameLst>
                                          <p:attrName>ppt_x</p:attrName>
                                          <p:attrName>ppt_y</p:attrName>
                                        </p:attrNameLst>
                                      </p:cBhvr>
                                      <p:rCtr x="-5694" y="-5995"/>
                                    </p:animMotion>
                                  </p:childTnLst>
                                </p:cTn>
                              </p:par>
                            </p:childTnLst>
                          </p:cTn>
                        </p:par>
                        <p:par>
                          <p:cTn id="34" fill="hold">
                            <p:stCondLst>
                              <p:cond delay="2000"/>
                            </p:stCondLst>
                            <p:childTnLst>
                              <p:par>
                                <p:cTn id="35" presetID="53" presetClass="exit" presetSubtype="32" fill="hold" nodeType="afterEffect">
                                  <p:stCondLst>
                                    <p:cond delay="0"/>
                                  </p:stCondLst>
                                  <p:childTnLst>
                                    <p:anim calcmode="lin" valueType="num">
                                      <p:cBhvr>
                                        <p:cTn id="36" dur="1000"/>
                                        <p:tgtEl>
                                          <p:spTgt spid="60"/>
                                        </p:tgtEl>
                                        <p:attrNameLst>
                                          <p:attrName>ppt_w</p:attrName>
                                        </p:attrNameLst>
                                      </p:cBhvr>
                                      <p:tavLst>
                                        <p:tav tm="0">
                                          <p:val>
                                            <p:strVal val="ppt_w"/>
                                          </p:val>
                                        </p:tav>
                                        <p:tav tm="100000">
                                          <p:val>
                                            <p:fltVal val="0"/>
                                          </p:val>
                                        </p:tav>
                                      </p:tavLst>
                                    </p:anim>
                                    <p:anim calcmode="lin" valueType="num">
                                      <p:cBhvr>
                                        <p:cTn id="37" dur="1000"/>
                                        <p:tgtEl>
                                          <p:spTgt spid="60"/>
                                        </p:tgtEl>
                                        <p:attrNameLst>
                                          <p:attrName>ppt_h</p:attrName>
                                        </p:attrNameLst>
                                      </p:cBhvr>
                                      <p:tavLst>
                                        <p:tav tm="0">
                                          <p:val>
                                            <p:strVal val="ppt_h"/>
                                          </p:val>
                                        </p:tav>
                                        <p:tav tm="100000">
                                          <p:val>
                                            <p:fltVal val="0"/>
                                          </p:val>
                                        </p:tav>
                                      </p:tavLst>
                                    </p:anim>
                                    <p:animEffect transition="out" filter="fade">
                                      <p:cBhvr>
                                        <p:cTn id="38" dur="1000"/>
                                        <p:tgtEl>
                                          <p:spTgt spid="60"/>
                                        </p:tgtEl>
                                      </p:cBhvr>
                                    </p:animEffect>
                                    <p:set>
                                      <p:cBhvr>
                                        <p:cTn id="39" dur="1" fill="hold">
                                          <p:stCondLst>
                                            <p:cond delay="9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40" restart="whenNotActive" fill="hold" evtFilter="cancelBubble" nodeType="interactiveSeq">
                <p:stCondLst>
                  <p:cond evt="onClick" delay="0">
                    <p:tgtEl>
                      <p:spTgt spid="56"/>
                    </p:tgtEl>
                  </p:cond>
                </p:stCondLst>
                <p:endSync evt="end" delay="0">
                  <p:rtn val="all"/>
                </p:endSync>
                <p:childTnLst>
                  <p:par>
                    <p:cTn id="41" fill="hold">
                      <p:stCondLst>
                        <p:cond delay="0"/>
                      </p:stCondLst>
                      <p:childTnLst>
                        <p:par>
                          <p:cTn id="42" fill="hold">
                            <p:stCondLst>
                              <p:cond delay="0"/>
                            </p:stCondLst>
                            <p:childTnLst>
                              <p:par>
                                <p:cTn id="43" presetID="64" presetClass="path" presetSubtype="0" accel="50000" decel="50000" fill="hold" nodeType="clickEffect">
                                  <p:stCondLst>
                                    <p:cond delay="0"/>
                                  </p:stCondLst>
                                  <p:childTnLst>
                                    <p:animMotion origin="layout" path="M 0 0 L 0 -0.25 E" pathEditMode="relative" ptsTypes="">
                                      <p:cBhvr>
                                        <p:cTn id="44" dur="2000" fill="hold"/>
                                        <p:tgtEl>
                                          <p:spTgt spid="56"/>
                                        </p:tgtEl>
                                        <p:attrNameLst>
                                          <p:attrName>ppt_x</p:attrName>
                                          <p:attrName>ppt_y</p:attrName>
                                        </p:attrNameLst>
                                      </p:cBhvr>
                                    </p:animMotion>
                                  </p:childTnLst>
                                </p:cTn>
                              </p:par>
                            </p:childTnLst>
                          </p:cTn>
                        </p:par>
                        <p:par>
                          <p:cTn id="45" fill="hold">
                            <p:stCondLst>
                              <p:cond delay="2000"/>
                            </p:stCondLst>
                            <p:childTnLst>
                              <p:par>
                                <p:cTn id="46" presetID="53" presetClass="exit" presetSubtype="32" fill="hold" nodeType="afterEffect">
                                  <p:stCondLst>
                                    <p:cond delay="0"/>
                                  </p:stCondLst>
                                  <p:childTnLst>
                                    <p:anim calcmode="lin" valueType="num">
                                      <p:cBhvr>
                                        <p:cTn id="47" dur="500"/>
                                        <p:tgtEl>
                                          <p:spTgt spid="56"/>
                                        </p:tgtEl>
                                        <p:attrNameLst>
                                          <p:attrName>ppt_w</p:attrName>
                                        </p:attrNameLst>
                                      </p:cBhvr>
                                      <p:tavLst>
                                        <p:tav tm="0">
                                          <p:val>
                                            <p:strVal val="ppt_w"/>
                                          </p:val>
                                        </p:tav>
                                        <p:tav tm="100000">
                                          <p:val>
                                            <p:fltVal val="0"/>
                                          </p:val>
                                        </p:tav>
                                      </p:tavLst>
                                    </p:anim>
                                    <p:anim calcmode="lin" valueType="num">
                                      <p:cBhvr>
                                        <p:cTn id="48" dur="500"/>
                                        <p:tgtEl>
                                          <p:spTgt spid="56"/>
                                        </p:tgtEl>
                                        <p:attrNameLst>
                                          <p:attrName>ppt_h</p:attrName>
                                        </p:attrNameLst>
                                      </p:cBhvr>
                                      <p:tavLst>
                                        <p:tav tm="0">
                                          <p:val>
                                            <p:strVal val="ppt_h"/>
                                          </p:val>
                                        </p:tav>
                                        <p:tav tm="100000">
                                          <p:val>
                                            <p:fltVal val="0"/>
                                          </p:val>
                                        </p:tav>
                                      </p:tavLst>
                                    </p:anim>
                                    <p:animEffect transition="out" filter="fade">
                                      <p:cBhvr>
                                        <p:cTn id="49" dur="500"/>
                                        <p:tgtEl>
                                          <p:spTgt spid="56"/>
                                        </p:tgtEl>
                                      </p:cBhvr>
                                    </p:animEffect>
                                    <p:set>
                                      <p:cBhvr>
                                        <p:cTn id="50"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51" restart="whenNotActive" fill="hold" evtFilter="cancelBubble" nodeType="interactiveSeq">
                <p:stCondLst>
                  <p:cond evt="onClick" delay="0">
                    <p:tgtEl>
                      <p:spTgt spid="55"/>
                    </p:tgtEl>
                  </p:cond>
                </p:stCondLst>
                <p:endSync evt="end" delay="0">
                  <p:rtn val="all"/>
                </p:endSync>
                <p:childTnLst>
                  <p:par>
                    <p:cTn id="52" fill="hold">
                      <p:stCondLst>
                        <p:cond delay="0"/>
                      </p:stCondLst>
                      <p:childTnLst>
                        <p:par>
                          <p:cTn id="53" fill="hold">
                            <p:stCondLst>
                              <p:cond delay="0"/>
                            </p:stCondLst>
                            <p:childTnLst>
                              <p:par>
                                <p:cTn id="54" presetID="64" presetClass="path" presetSubtype="0" accel="50000" decel="50000" fill="hold" nodeType="clickEffect">
                                  <p:stCondLst>
                                    <p:cond delay="0"/>
                                  </p:stCondLst>
                                  <p:childTnLst>
                                    <p:animMotion origin="layout" path="M -1.94444E-6 -1.11111E-6 L 0.0842 -0.14236 " pathEditMode="relative" rAng="0" ptsTypes="AA">
                                      <p:cBhvr>
                                        <p:cTn id="55" dur="2000" fill="hold"/>
                                        <p:tgtEl>
                                          <p:spTgt spid="55"/>
                                        </p:tgtEl>
                                        <p:attrNameLst>
                                          <p:attrName>ppt_x</p:attrName>
                                          <p:attrName>ppt_y</p:attrName>
                                        </p:attrNameLst>
                                      </p:cBhvr>
                                      <p:rCtr x="4201" y="-7130"/>
                                    </p:animMotion>
                                  </p:childTnLst>
                                </p:cTn>
                              </p:par>
                            </p:childTnLst>
                          </p:cTn>
                        </p:par>
                        <p:par>
                          <p:cTn id="56" fill="hold">
                            <p:stCondLst>
                              <p:cond delay="2000"/>
                            </p:stCondLst>
                            <p:childTnLst>
                              <p:par>
                                <p:cTn id="57" presetID="53" presetClass="exit" presetSubtype="32" fill="hold" nodeType="afterEffect">
                                  <p:stCondLst>
                                    <p:cond delay="0"/>
                                  </p:stCondLst>
                                  <p:childTnLst>
                                    <p:anim calcmode="lin" valueType="num">
                                      <p:cBhvr>
                                        <p:cTn id="58" dur="1000"/>
                                        <p:tgtEl>
                                          <p:spTgt spid="55"/>
                                        </p:tgtEl>
                                        <p:attrNameLst>
                                          <p:attrName>ppt_w</p:attrName>
                                        </p:attrNameLst>
                                      </p:cBhvr>
                                      <p:tavLst>
                                        <p:tav tm="0">
                                          <p:val>
                                            <p:strVal val="ppt_w"/>
                                          </p:val>
                                        </p:tav>
                                        <p:tav tm="100000">
                                          <p:val>
                                            <p:fltVal val="0"/>
                                          </p:val>
                                        </p:tav>
                                      </p:tavLst>
                                    </p:anim>
                                    <p:anim calcmode="lin" valueType="num">
                                      <p:cBhvr>
                                        <p:cTn id="59" dur="1000"/>
                                        <p:tgtEl>
                                          <p:spTgt spid="55"/>
                                        </p:tgtEl>
                                        <p:attrNameLst>
                                          <p:attrName>ppt_h</p:attrName>
                                        </p:attrNameLst>
                                      </p:cBhvr>
                                      <p:tavLst>
                                        <p:tav tm="0">
                                          <p:val>
                                            <p:strVal val="ppt_h"/>
                                          </p:val>
                                        </p:tav>
                                        <p:tav tm="100000">
                                          <p:val>
                                            <p:fltVal val="0"/>
                                          </p:val>
                                        </p:tav>
                                      </p:tavLst>
                                    </p:anim>
                                    <p:animEffect transition="out" filter="fade">
                                      <p:cBhvr>
                                        <p:cTn id="60" dur="1000"/>
                                        <p:tgtEl>
                                          <p:spTgt spid="55"/>
                                        </p:tgtEl>
                                      </p:cBhvr>
                                    </p:animEffect>
                                    <p:set>
                                      <p:cBhvr>
                                        <p:cTn id="61" dur="1" fill="hold">
                                          <p:stCondLst>
                                            <p:cond delay="9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2" restart="whenNotActive" fill="hold" evtFilter="cancelBubble" nodeType="interactiveSeq">
                <p:stCondLst>
                  <p:cond evt="onClick" delay="0">
                    <p:tgtEl>
                      <p:spTgt spid="65"/>
                    </p:tgtEl>
                  </p:cond>
                </p:stCondLst>
                <p:endSync evt="end" delay="0">
                  <p:rtn val="all"/>
                </p:endSync>
                <p:childTnLst>
                  <p:par>
                    <p:cTn id="63" fill="hold">
                      <p:stCondLst>
                        <p:cond delay="0"/>
                      </p:stCondLst>
                      <p:childTnLst>
                        <p:par>
                          <p:cTn id="64" fill="hold">
                            <p:stCondLst>
                              <p:cond delay="0"/>
                            </p:stCondLst>
                            <p:childTnLst>
                              <p:par>
                                <p:cTn id="65" presetID="64" presetClass="path" presetSubtype="0" accel="10000" fill="hold" nodeType="clickEffect">
                                  <p:stCondLst>
                                    <p:cond delay="0"/>
                                  </p:stCondLst>
                                  <p:childTnLst>
                                    <p:animMotion origin="layout" path="M -3.88889E-6 -1.11111E-6 L 0.03924 -0.10972 " pathEditMode="relative" rAng="0" ptsTypes="AA">
                                      <p:cBhvr>
                                        <p:cTn id="66" dur="2000" fill="hold"/>
                                        <p:tgtEl>
                                          <p:spTgt spid="65"/>
                                        </p:tgtEl>
                                        <p:attrNameLst>
                                          <p:attrName>ppt_x</p:attrName>
                                          <p:attrName>ppt_y</p:attrName>
                                        </p:attrNameLst>
                                      </p:cBhvr>
                                      <p:rCtr x="1962" y="-5486"/>
                                    </p:animMotion>
                                  </p:childTnLst>
                                </p:cTn>
                              </p:par>
                            </p:childTnLst>
                          </p:cTn>
                        </p:par>
                        <p:par>
                          <p:cTn id="67" fill="hold">
                            <p:stCondLst>
                              <p:cond delay="2000"/>
                            </p:stCondLst>
                            <p:childTnLst>
                              <p:par>
                                <p:cTn id="68" presetID="53" presetClass="exit" presetSubtype="32" fill="hold" nodeType="afterEffect">
                                  <p:stCondLst>
                                    <p:cond delay="0"/>
                                  </p:stCondLst>
                                  <p:childTnLst>
                                    <p:anim calcmode="lin" valueType="num">
                                      <p:cBhvr>
                                        <p:cTn id="69" dur="500"/>
                                        <p:tgtEl>
                                          <p:spTgt spid="65"/>
                                        </p:tgtEl>
                                        <p:attrNameLst>
                                          <p:attrName>ppt_w</p:attrName>
                                        </p:attrNameLst>
                                      </p:cBhvr>
                                      <p:tavLst>
                                        <p:tav tm="0">
                                          <p:val>
                                            <p:strVal val="ppt_w"/>
                                          </p:val>
                                        </p:tav>
                                        <p:tav tm="100000">
                                          <p:val>
                                            <p:fltVal val="0"/>
                                          </p:val>
                                        </p:tav>
                                      </p:tavLst>
                                    </p:anim>
                                    <p:anim calcmode="lin" valueType="num">
                                      <p:cBhvr>
                                        <p:cTn id="70" dur="500"/>
                                        <p:tgtEl>
                                          <p:spTgt spid="65"/>
                                        </p:tgtEl>
                                        <p:attrNameLst>
                                          <p:attrName>ppt_h</p:attrName>
                                        </p:attrNameLst>
                                      </p:cBhvr>
                                      <p:tavLst>
                                        <p:tav tm="0">
                                          <p:val>
                                            <p:strVal val="ppt_h"/>
                                          </p:val>
                                        </p:tav>
                                        <p:tav tm="100000">
                                          <p:val>
                                            <p:fltVal val="0"/>
                                          </p:val>
                                        </p:tav>
                                      </p:tavLst>
                                    </p:anim>
                                    <p:animEffect transition="out" filter="fade">
                                      <p:cBhvr>
                                        <p:cTn id="71" dur="500"/>
                                        <p:tgtEl>
                                          <p:spTgt spid="65"/>
                                        </p:tgtEl>
                                      </p:cBhvr>
                                    </p:animEffect>
                                    <p:set>
                                      <p:cBhvr>
                                        <p:cTn id="72"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6448" y="0"/>
            <a:ext cx="8360704" cy="5452135"/>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350968" y="1134736"/>
            <a:ext cx="4483131" cy="3713181"/>
          </a:xfrm>
          <a:prstGeom prst="rect">
            <a:avLst/>
          </a:prstGeom>
        </p:spPr>
      </p:pic>
      <p:sp>
        <p:nvSpPr>
          <p:cNvPr id="5" name="Rectangle 4"/>
          <p:cNvSpPr/>
          <p:nvPr/>
        </p:nvSpPr>
        <p:spPr>
          <a:xfrm>
            <a:off x="4834099" y="2506417"/>
            <a:ext cx="4100779" cy="72898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smtClean="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r>
              <a:rPr kumimoji="0" lang="en-US" sz="6000" b="1" i="0" u="none" strike="noStrike" kern="1200" cap="none" spc="0" normalizeH="0" baseline="0" noProof="0" dirty="0" smtClean="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smtClean="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r>
              <a:rPr kumimoji="0" lang="en-US" sz="6000" b="1" i="0" u="none" strike="noStrike" kern="1200" cap="none" spc="0" normalizeH="0" noProof="0" dirty="0" smtClean="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err="1" smtClean="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đoạn</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222787F6-F21D-40B9-BDE5-1F73B777BB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6805" y="0"/>
            <a:ext cx="1125196" cy="854710"/>
          </a:xfrm>
          <a:prstGeom prst="rect">
            <a:avLst/>
          </a:prstGeom>
        </p:spPr>
      </p:pic>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10145" y="1825625"/>
            <a:ext cx="9843655" cy="4351338"/>
          </a:xfrm>
        </p:spPr>
        <p:txBody>
          <a:bodyPr/>
          <a:lstStyle/>
          <a:p>
            <a:endParaRPr lang="en-US" dirty="0"/>
          </a:p>
        </p:txBody>
      </p:sp>
      <p:sp>
        <p:nvSpPr>
          <p:cNvPr id="5" name="Rectangle 1"/>
          <p:cNvSpPr/>
          <p:nvPr/>
        </p:nvSpPr>
        <p:spPr>
          <a:xfrm>
            <a:off x="451413" y="138896"/>
            <a:ext cx="3067291"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Luyện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đoạn</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3"/>
          <p:cNvSpPr txBox="1"/>
          <p:nvPr/>
        </p:nvSpPr>
        <p:spPr>
          <a:xfrm>
            <a:off x="2257063" y="1163784"/>
            <a:ext cx="7833167" cy="584775"/>
          </a:xfrm>
          <a:prstGeom prst="rect">
            <a:avLst/>
          </a:prstGeom>
          <a:noFill/>
        </p:spPr>
        <p:txBody>
          <a:bodyPr wrap="square">
            <a:spAutoFit/>
          </a:bodyPr>
          <a:lstStyle/>
          <a:p>
            <a:r>
              <a:rPr lang="en-US"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1. </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Giới thiệu các đồ chơi mà trẻ em yêu thích</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1990846" y="2245489"/>
            <a:ext cx="8099384" cy="2040761"/>
          </a:xfrm>
          <a:prstGeom prst="rect">
            <a:avLst/>
          </a:prstGeom>
        </p:spPr>
      </p:pic>
      <p:sp>
        <p:nvSpPr>
          <p:cNvPr id="16" name="Rectangle: Rounded Corners 6"/>
          <p:cNvSpPr/>
          <p:nvPr/>
        </p:nvSpPr>
        <p:spPr>
          <a:xfrm>
            <a:off x="2257063" y="4548850"/>
            <a:ext cx="7581418" cy="16436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0" i="0" dirty="0">
                <a:solidFill>
                  <a:schemeClr val="bg1"/>
                </a:solidFill>
                <a:effectLst/>
                <a:latin typeface="+mj-lt"/>
                <a:ea typeface="Arial-Rounded" panose="020B0500000000000000" pitchFamily="34" charset="0"/>
                <a:cs typeface="Arial-Rounded" panose="020B0500000000000000" pitchFamily="34" charset="0"/>
              </a:rPr>
              <a:t>Một số món đồ chơi mà trẻ em thích như: Búp bê, gấu bông, đồ hàng, siêu nhân, lê-gô, máy bay</a:t>
            </a:r>
            <a:endParaRPr lang="en-US" sz="3200" dirty="0">
              <a:solidFill>
                <a:schemeClr val="bg1"/>
              </a:solidFill>
              <a:latin typeface="+mj-lt"/>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1"/>
          <p:cNvSpPr txBox="1"/>
          <p:nvPr/>
        </p:nvSpPr>
        <p:spPr>
          <a:xfrm>
            <a:off x="2378422" y="427562"/>
            <a:ext cx="7106856" cy="1077218"/>
          </a:xfrm>
          <a:prstGeom prst="rect">
            <a:avLst/>
          </a:prstGeom>
          <a:noFill/>
        </p:spPr>
        <p:txBody>
          <a:bodyPr wrap="square" rtlCol="0">
            <a:spAutoFit/>
          </a:bodyPr>
          <a:lstStyle/>
          <a:p>
            <a:pPr algn="ct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Viết 3-4 câu giới thiệu một món đồ chơi mà em thích</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2"/>
          <p:cNvSpPr/>
          <p:nvPr/>
        </p:nvSpPr>
        <p:spPr>
          <a:xfrm>
            <a:off x="1203766" y="1736203"/>
            <a:ext cx="10556111" cy="35302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rất thích đồ chơi gấu bông của em. Đó là món quà mẹ mua cho em nhân dịp sinh nhật.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493661" y="1412875"/>
            <a:ext cx="3658235"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 5</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2" name="Picture 11">
            <a:extLst>
              <a:ext uri="{FF2B5EF4-FFF2-40B4-BE49-F238E27FC236}">
                <a16:creationId xmlns:a16="http://schemas.microsoft.com/office/drawing/2014/main" id="{FA210F79-2700-4251-952E-0617FE1D6B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6805" y="0"/>
            <a:ext cx="1125196" cy="854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736" y="115790"/>
            <a:ext cx="7862498" cy="5127248"/>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0" y="933456"/>
            <a:ext cx="4215985" cy="3491916"/>
          </a:xfrm>
          <a:prstGeom prst="rect">
            <a:avLst/>
          </a:prstGeom>
        </p:spPr>
      </p:pic>
      <p:sp>
        <p:nvSpPr>
          <p:cNvPr id="5" name="Rectangle 4"/>
          <p:cNvSpPr/>
          <p:nvPr/>
        </p:nvSpPr>
        <p:spPr>
          <a:xfrm>
            <a:off x="4526854" y="2550573"/>
            <a:ext cx="3809301" cy="82337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6000" b="1" dirty="0" err="1">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Đọc</a:t>
            </a:r>
            <a:r>
              <a:rPr lang="en-US" sz="6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a:t>
            </a:r>
            <a:r>
              <a:rPr lang="en-US" sz="6000" b="1" dirty="0" err="1">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mở</a:t>
            </a:r>
            <a:r>
              <a:rPr lang="en-US" sz="6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a:t>
            </a:r>
            <a:r>
              <a:rPr lang="en-US" sz="6000" b="1" dirty="0" err="1">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rộng</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CDCC6466-D326-448B-BA5B-24068ADF8F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6805" y="0"/>
            <a:ext cx="1125196" cy="854710"/>
          </a:xfrm>
          <a:prstGeom prst="rect">
            <a:avLst/>
          </a:prstGeom>
        </p:spPr>
      </p:pic>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1"/>
          <p:cNvSpPr txBox="1"/>
          <p:nvPr/>
        </p:nvSpPr>
        <p:spPr>
          <a:xfrm>
            <a:off x="1250066" y="520861"/>
            <a:ext cx="10139423" cy="1200329"/>
          </a:xfrm>
          <a:prstGeom prst="rect">
            <a:avLst/>
          </a:prstGeom>
          <a:noFill/>
        </p:spPr>
        <p:txBody>
          <a:bodyPr wrap="square" rtlCol="0">
            <a:spAutoFit/>
          </a:bodyPr>
          <a:lstStyle/>
          <a:p>
            <a:r>
              <a:rPr lang="en-US" sz="3600" dirty="0">
                <a:latin typeface="Arial-Rounded" panose="020B0500000000000000" pitchFamily="34" charset="0"/>
                <a:ea typeface="Arial-Rounded" panose="020B0500000000000000" pitchFamily="34" charset="0"/>
                <a:cs typeface="Arial-Rounded" panose="020B0500000000000000" pitchFamily="34" charset="0"/>
              </a:rPr>
              <a:t>1. </a:t>
            </a:r>
            <a:r>
              <a:rPr lang="en-US" sz="3600" dirty="0" err="1">
                <a:latin typeface="Arial-Rounded" panose="020B0500000000000000" pitchFamily="34" charset="0"/>
                <a:ea typeface="Arial-Rounded" panose="020B0500000000000000" pitchFamily="34" charset="0"/>
                <a:cs typeface="Arial-Rounded" panose="020B0500000000000000" pitchFamily="34" charset="0"/>
              </a:rPr>
              <a:t>Tìm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hướng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dẫn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tổ</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chức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trò</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hoạt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động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tập</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thể</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Content Placeholder 4"/>
          <p:cNvPicPr>
            <a:picLocks noGrp="1" noChangeAspect="1"/>
          </p:cNvPicPr>
          <p:nvPr/>
        </p:nvPicPr>
        <p:blipFill>
          <a:blip r:embed="rId4"/>
          <a:stretch>
            <a:fillRect/>
          </a:stretch>
        </p:blipFill>
        <p:spPr>
          <a:xfrm>
            <a:off x="1570892" y="1983557"/>
            <a:ext cx="8063328" cy="4061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50066" y="520861"/>
            <a:ext cx="10139423" cy="1200329"/>
          </a:xfrm>
          <a:prstGeom prst="rect">
            <a:avLst/>
          </a:prstGeom>
          <a:noFill/>
        </p:spPr>
        <p:txBody>
          <a:bodyPr wrap="square" rtlCol="0">
            <a:spAutoFit/>
          </a:bodyPr>
          <a:lstStyle/>
          <a:p>
            <a:r>
              <a:rPr lang="en-US" sz="3600" dirty="0">
                <a:latin typeface="Arial-Rounded" panose="020B0500000000000000" pitchFamily="34" charset="0"/>
                <a:ea typeface="Arial-Rounded" panose="020B0500000000000000" pitchFamily="34" charset="0"/>
                <a:cs typeface="Arial-Rounded" panose="020B0500000000000000" pitchFamily="34" charset="0"/>
              </a:rPr>
              <a:t>2</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Ghi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lại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bước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tổ</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chức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hoặc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hoạt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động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tập</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yêu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thích</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2558005" y="2538412"/>
            <a:ext cx="6447099" cy="22998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216</Words>
  <Application>Microsoft Office PowerPoint</Application>
  <PresentationFormat>Widescreen</PresentationFormat>
  <Paragraphs>25</Paragraphs>
  <Slides>10</Slides>
  <Notes>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10</vt:i4>
      </vt:variant>
    </vt:vector>
  </HeadingPairs>
  <TitlesOfParts>
    <vt:vector size="24" baseType="lpstr">
      <vt:lpstr>Microsoft YaHei</vt:lpstr>
      <vt:lpstr>宋体</vt:lpstr>
      <vt:lpstr>宋体</vt:lpstr>
      <vt:lpstr>Arial</vt:lpstr>
      <vt:lpstr>Arial Rounded MT Bold</vt:lpstr>
      <vt:lpstr>Arial-Rounded</vt:lpstr>
      <vt:lpstr>Calibri</vt:lpstr>
      <vt:lpstr>Calibri Light</vt:lpstr>
      <vt:lpstr>Times New Roman</vt:lpstr>
      <vt:lpstr>1_Office Theme</vt:lpstr>
      <vt:lpstr>2_Office Theme</vt:lpstr>
      <vt:lpstr>6_Office Theme</vt:lpstr>
      <vt:lpstr>7_Office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BENR-</dc:creator>
  <cp:lastModifiedBy>Administrator</cp:lastModifiedBy>
  <cp:revision>29</cp:revision>
  <dcterms:created xsi:type="dcterms:W3CDTF">2021-05-27T09:57:00Z</dcterms:created>
  <dcterms:modified xsi:type="dcterms:W3CDTF">2024-11-13T14:42:28Z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