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93" r:id="rId5"/>
    <p:sldId id="280" r:id="rId6"/>
    <p:sldId id="265" r:id="rId7"/>
    <p:sldId id="259" r:id="rId8"/>
    <p:sldId id="271" r:id="rId9"/>
    <p:sldId id="289" r:id="rId10"/>
    <p:sldId id="281" r:id="rId11"/>
    <p:sldId id="290" r:id="rId12"/>
    <p:sldId id="282" r:id="rId13"/>
    <p:sldId id="283" r:id="rId14"/>
    <p:sldId id="294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EF3A78"/>
    <a:srgbClr val="FFFFFF"/>
    <a:srgbClr val="F04977"/>
    <a:srgbClr val="4AB4EE"/>
    <a:srgbClr val="29B794"/>
    <a:srgbClr val="EF246D"/>
    <a:srgbClr val="15AF71"/>
    <a:srgbClr val="3DAD60"/>
    <a:srgbClr val="F1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501" autoAdjust="0"/>
  </p:normalViewPr>
  <p:slideViewPr>
    <p:cSldViewPr snapToGrid="0">
      <p:cViewPr varScale="1">
        <p:scale>
          <a:sx n="99" d="100"/>
          <a:sy n="99" d="100"/>
        </p:scale>
        <p:origin x="-54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6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sz="6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người bạn và con gấu</a:t>
            </a:r>
            <a:endParaRPr lang="en-GB" sz="36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7810" y="4713100"/>
            <a:ext cx="344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người mẹ lâm bệnh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79" t="1272" r="56550" b="2244"/>
          <a:stretch/>
        </p:blipFill>
        <p:spPr>
          <a:xfrm>
            <a:off x="2505362" y="689740"/>
            <a:ext cx="413327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5833" y="4694994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Cụ già nói với bé điều gì</a:t>
            </a:r>
            <a:r>
              <a:rPr lang="vi-VN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18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18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7932" t="1275" r="969" b="1739"/>
          <a:stretch/>
        </p:blipFill>
        <p:spPr>
          <a:xfrm>
            <a:off x="2406421" y="671634"/>
            <a:ext cx="494715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3415" y="4694994"/>
            <a:ext cx="6051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Thấy bông hoa chỉ có bốn cánh, cô bé đã làm gì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446" t="7234" r="49169"/>
          <a:stretch/>
        </p:blipFill>
        <p:spPr>
          <a:xfrm>
            <a:off x="1849273" y="671634"/>
            <a:ext cx="465213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572" y="4694994"/>
            <a:ext cx="378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Nhờ đâu người mẹ khỏi bệnh</a:t>
            </a:r>
            <a:r>
              <a:rPr lang="vi-VN" sz="20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70" t="6986" r="4522" b="4349"/>
          <a:stretch/>
        </p:blipFill>
        <p:spPr>
          <a:xfrm>
            <a:off x="2505637" y="671634"/>
            <a:ext cx="415848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8379" y="440801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Quicksand Medium" panose="00000600000000000000" pitchFamily="2" charset="0"/>
              </a:rPr>
              <a:t>Sự tích hoa cúc trắng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79" t="1272" r="56550" b="2244"/>
          <a:stretch/>
        </p:blipFill>
        <p:spPr>
          <a:xfrm>
            <a:off x="2354239" y="994863"/>
            <a:ext cx="1876566" cy="182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932" t="1275" r="969" b="1739"/>
          <a:stretch/>
        </p:blipFill>
        <p:spPr>
          <a:xfrm>
            <a:off x="4897038" y="994863"/>
            <a:ext cx="2246076" cy="18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446" t="7234" r="49169"/>
          <a:stretch/>
        </p:blipFill>
        <p:spPr>
          <a:xfrm>
            <a:off x="2019869" y="3025060"/>
            <a:ext cx="2210936" cy="1912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4970" t="6986" r="4522" b="4349"/>
          <a:stretch/>
        </p:blipFill>
        <p:spPr>
          <a:xfrm>
            <a:off x="4897038" y="3025060"/>
            <a:ext cx="1888010" cy="18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11118" r="9553" b="23821"/>
          <a:stretch/>
        </p:blipFill>
        <p:spPr>
          <a:xfrm>
            <a:off x="756415" y="2053988"/>
            <a:ext cx="7676866" cy="9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933928"/>
            <a:ext cx="47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6019"/>
          <a:stretch/>
        </p:blipFill>
        <p:spPr>
          <a:xfrm>
            <a:off x="1869251" y="560070"/>
            <a:ext cx="5788111" cy="4308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52037">
            <a:off x="2548885" y="2099439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17FBB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rgbClr val="F17FBB"/>
                </a:solidFill>
                <a:latin typeface="Times New Roman" pitchFamily="18" charset="0"/>
                <a:cs typeface="Times New Roman" pitchFamily="18" charset="0"/>
              </a:rPr>
              <a:t>hâu vá</a:t>
            </a:r>
            <a:endParaRPr lang="en-US" sz="1600" b="1" dirty="0">
              <a:solidFill>
                <a:srgbClr val="F17F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31339">
            <a:off x="2232459" y="3484862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DAD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3DAD60"/>
                </a:solidFill>
                <a:latin typeface="Times New Roman" pitchFamily="18" charset="0"/>
                <a:cs typeface="Times New Roman" pitchFamily="18" charset="0"/>
              </a:rPr>
              <a:t>ui vẻ</a:t>
            </a:r>
            <a:endParaRPr lang="en-US" sz="1600" b="1" dirty="0">
              <a:solidFill>
                <a:srgbClr val="3DAD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46888">
            <a:off x="3305915" y="3131671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F3A78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rgbClr val="EF3A78"/>
                </a:solidFill>
                <a:latin typeface="Times New Roman" pitchFamily="18" charset="0"/>
                <a:cs typeface="Times New Roman" pitchFamily="18" charset="0"/>
              </a:rPr>
              <a:t>êu gọi</a:t>
            </a:r>
            <a:endParaRPr lang="en-US" sz="1600" b="1" dirty="0">
              <a:solidFill>
                <a:srgbClr val="EF3A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79856">
            <a:off x="3866136" y="2156890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9B794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="1" dirty="0" smtClean="0">
                <a:solidFill>
                  <a:srgbClr val="29B794"/>
                </a:solidFill>
                <a:latin typeface="Times New Roman" pitchFamily="18" charset="0"/>
                <a:cs typeface="Times New Roman" pitchFamily="18" charset="0"/>
              </a:rPr>
              <a:t>ửi quà</a:t>
            </a:r>
            <a:endParaRPr lang="en-US" sz="1600" b="1" dirty="0">
              <a:solidFill>
                <a:srgbClr val="29B7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214680">
            <a:off x="4315843" y="3658632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AB4E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4AB4EE"/>
                </a:solidFill>
                <a:latin typeface="Times New Roman" pitchFamily="18" charset="0"/>
                <a:cs typeface="Times New Roman" pitchFamily="18" charset="0"/>
              </a:rPr>
              <a:t>hịu khó</a:t>
            </a:r>
            <a:endParaRPr lang="en-US" sz="1600" b="1" dirty="0">
              <a:solidFill>
                <a:srgbClr val="4AB4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45596">
            <a:off x="5234932" y="2953640"/>
            <a:ext cx="987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0497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F04977"/>
                </a:solidFill>
                <a:latin typeface="Times New Roman" pitchFamily="18" charset="0"/>
                <a:cs typeface="Times New Roman" pitchFamily="18" charset="0"/>
              </a:rPr>
              <a:t>ây cau</a:t>
            </a:r>
            <a:endParaRPr lang="en-US" sz="1600" b="1" dirty="0">
              <a:solidFill>
                <a:srgbClr val="F049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5029">
            <a:off x="6510000" y="2296246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5AF7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rgbClr val="15AF71"/>
                </a:solidFill>
                <a:latin typeface="Times New Roman" pitchFamily="18" charset="0"/>
                <a:cs typeface="Times New Roman" pitchFamily="18" charset="0"/>
              </a:rPr>
              <a:t>éo co</a:t>
            </a:r>
            <a:endParaRPr lang="en-US" sz="1600" b="1" dirty="0">
              <a:solidFill>
                <a:srgbClr val="15A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625741">
            <a:off x="6220509" y="3732087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F246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EF246D"/>
                </a:solidFill>
                <a:latin typeface="Times New Roman" pitchFamily="18" charset="0"/>
                <a:cs typeface="Times New Roman" pitchFamily="18" charset="0"/>
              </a:rPr>
              <a:t>ưu trí</a:t>
            </a:r>
            <a:endParaRPr lang="en-US" sz="1600" b="1" dirty="0">
              <a:solidFill>
                <a:srgbClr val="EF24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9294">
            <a:off x="5148989" y="1766879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F3A7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solidFill>
                  <a:srgbClr val="EF3A78"/>
                </a:solidFill>
                <a:latin typeface="Times New Roman" pitchFamily="18" charset="0"/>
                <a:cs typeface="Times New Roman" pitchFamily="18" charset="0"/>
              </a:rPr>
              <a:t>gôi sao</a:t>
            </a:r>
            <a:endParaRPr lang="en-US" sz="1600" b="1" dirty="0">
              <a:solidFill>
                <a:srgbClr val="EF3A7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3512" y="1616477"/>
            <a:ext cx="8229599" cy="1834345"/>
          </a:xfrm>
          <a:prstGeom prst="roundRect">
            <a:avLst/>
          </a:prstGeom>
          <a:solidFill>
            <a:schemeClr val="bg1"/>
          </a:solidFill>
          <a:ln>
            <a:solidFill>
              <a:srgbClr val="05B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Quicksand Medium" panose="00000600000000000000" pitchFamily="2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 hè, nhà Hà đi Tam Đảo.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cây, ngọn cỏ còn thiu thiu ngủ, Hà đã dậy ngắm mây mù. Đến trưa, trời như vào thu. Mùa hè ở Tam Đảo quả là dễ chịu.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1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531" y="3914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5989" y="2039372"/>
            <a:ext cx="4946604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Tàu neo đậu ven bờ</a:t>
            </a:r>
            <a:r>
              <a:rPr lang="vi-VN" sz="3600" dirty="0" smtClean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14AFE6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8379" y="440801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Quicksand Medium" panose="00000600000000000000" pitchFamily="2" charset="0"/>
              </a:rPr>
              <a:t>Sự tích hoa cúc trắng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979" t="1272" r="56550" b="2244"/>
          <a:stretch/>
        </p:blipFill>
        <p:spPr>
          <a:xfrm>
            <a:off x="2354239" y="994863"/>
            <a:ext cx="1876566" cy="182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7932" t="1275" r="969" b="1739"/>
          <a:stretch/>
        </p:blipFill>
        <p:spPr>
          <a:xfrm>
            <a:off x="4897038" y="994863"/>
            <a:ext cx="2246076" cy="18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446" t="7234" r="49169"/>
          <a:stretch/>
        </p:blipFill>
        <p:spPr>
          <a:xfrm>
            <a:off x="2019869" y="3025060"/>
            <a:ext cx="2210936" cy="1912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54970" t="6986" r="4522" b="4349"/>
          <a:stretch/>
        </p:blipFill>
        <p:spPr>
          <a:xfrm>
            <a:off x="4897038" y="3025060"/>
            <a:ext cx="1888010" cy="1826662"/>
          </a:xfrm>
          <a:prstGeom prst="rect">
            <a:avLst/>
          </a:prstGeom>
        </p:spPr>
      </p:pic>
      <p:pic>
        <p:nvPicPr>
          <p:cNvPr id="11" name="Sự tích hoa cúc trắ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919" y="4184166"/>
            <a:ext cx="667556" cy="6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22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198</Words>
  <Application>Microsoft Office PowerPoint</Application>
  <PresentationFormat>On-screen Show (16:9)</PresentationFormat>
  <Paragraphs>34</Paragraphs>
  <Slides>15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BÀI 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A</cp:lastModifiedBy>
  <cp:revision>306</cp:revision>
  <dcterms:modified xsi:type="dcterms:W3CDTF">2021-10-06T01:25:43Z</dcterms:modified>
</cp:coreProperties>
</file>