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97" r:id="rId4"/>
    <p:sldId id="256" r:id="rId5"/>
    <p:sldId id="264" r:id="rId6"/>
    <p:sldId id="309" r:id="rId7"/>
    <p:sldId id="300" r:id="rId8"/>
    <p:sldId id="258" r:id="rId9"/>
    <p:sldId id="260" r:id="rId10"/>
    <p:sldId id="306" r:id="rId11"/>
    <p:sldId id="299" r:id="rId1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18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20/11/2024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20/11/2024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20/11/2024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11/20/2024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20/11/2024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20/11/2024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20/11/2024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20/11/2024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20/11/2024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20/11/2024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20/11/2024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20/11/2024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20/11/2024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20/11/2024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20/11/2024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20/11/2024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20/11/2024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20/11/2024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20/11/2024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20/11/2024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20/11/2024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20/11/2024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614116"/>
            <a:ext cx="7162800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1830855" y="3624245"/>
            <a:ext cx="6549089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Phạm</a:t>
            </a:r>
            <a:r>
              <a:rPr lang="en-US" altLang="zh-CN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Hồng</a:t>
            </a:r>
            <a:r>
              <a:rPr lang="en-US" altLang="zh-CN" sz="3000" b="1" dirty="0" smtClean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Thắm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圆角矩形 1"/>
          <p:cNvSpPr/>
          <p:nvPr/>
        </p:nvSpPr>
        <p:spPr>
          <a:xfrm>
            <a:off x="3048000" y="2033090"/>
            <a:ext cx="4343399" cy="1036421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 w="25400" cap="flat" cmpd="sng" algn="ctr">
            <a:noFill/>
            <a:prstDash val="solid"/>
          </a:ln>
          <a:effectLst/>
        </p:spPr>
        <p:txBody>
          <a:bodyPr lIns="91276" tIns="45638" rIns="91276" bIns="45638" anchor="ctr"/>
          <a:lstStyle/>
          <a:p>
            <a:pPr marL="0" marR="0" lvl="0" indent="0" algn="ctr" defTabSz="912495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/>
                <a:ea typeface="宋体" panose="02010600030101010101" pitchFamily="2" charset="-122"/>
                <a:cs typeface="+mn-cs"/>
              </a:rPr>
              <a:t>TIẾNG</a:t>
            </a:r>
            <a:r>
              <a:rPr kumimoji="0" lang="en-US" altLang="zh-CN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/>
                <a:ea typeface="宋体" panose="02010600030101010101" pitchFamily="2" charset="-122"/>
                <a:cs typeface="+mn-cs"/>
              </a:rPr>
              <a:t> VIỆT</a:t>
            </a:r>
          </a:p>
          <a:p>
            <a:pPr marL="0" marR="0" lvl="0" indent="0" algn="ctr" defTabSz="912495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/>
                <a:ea typeface="宋体" panose="02010600030101010101" pitchFamily="2" charset="-122"/>
                <a:cs typeface="+mn-cs"/>
              </a:rPr>
              <a:t>Lớp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E7447-CC5F-4791-A905-A03B9E2C5F81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67CFE-2A54-4F2F-8CD1-786A3A1F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10668000" cy="55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023A2-1B97-4692-9AFA-34CDFAC9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1" y="2590800"/>
            <a:ext cx="11218777" cy="254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990600" y="152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0" y="20782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FC1A0-8FF4-456B-9D89-8FF04E1F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5" y="2057400"/>
            <a:ext cx="9982200" cy="24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0" y="20782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FC1A0-8FF4-456B-9D89-8FF04E1F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26036"/>
            <a:ext cx="9982200" cy="24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0A602-9973-44E5-A927-7E765C345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66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FA1D81-43C2-46B9-8CC6-9F927AC996C8}"/>
              </a:ext>
            </a:extLst>
          </p:cNvPr>
          <p:cNvSpPr/>
          <p:nvPr/>
        </p:nvSpPr>
        <p:spPr>
          <a:xfrm>
            <a:off x="443317" y="18218"/>
            <a:ext cx="990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38D87E-E082-406C-B45D-69908206389C}"/>
              </a:ext>
            </a:extLst>
          </p:cNvPr>
          <p:cNvSpPr/>
          <p:nvPr/>
        </p:nvSpPr>
        <p:spPr>
          <a:xfrm>
            <a:off x="6927" y="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D615E-6C2A-4123-B2B7-C11F6429B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11430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0" y="914400"/>
            <a:ext cx="11430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49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49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4900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oc</a:t>
            </a:r>
            <a:r>
              <a:rPr lang="en-SG" altLang="vi-VN" sz="49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ô</a:t>
            </a:r>
            <a:r>
              <a:rPr lang="en-SG" altLang="vi-VN" sz="4900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SG" altLang="vi-VN" sz="49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uc</a:t>
            </a:r>
            <a:r>
              <a:rPr lang="en-SG" altLang="vi-VN" sz="49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4900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ưc</a:t>
            </a:r>
            <a:r>
              <a:rPr lang="en-US" altLang="vi-VN" sz="49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49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40</Words>
  <Application>Microsoft Office PowerPoint</Application>
  <PresentationFormat>Custom</PresentationFormat>
  <Paragraphs>17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맑은 고딕</vt:lpstr>
      <vt:lpstr>宋体</vt:lpstr>
      <vt:lpstr>.VnAvant</vt:lpstr>
      <vt:lpstr>Arial</vt:lpstr>
      <vt:lpstr>Calibri</vt:lpstr>
      <vt:lpstr>Chivo Light</vt:lpstr>
      <vt:lpstr>Euphemia</vt:lpstr>
      <vt:lpstr>Segoe UI</vt:lpstr>
      <vt:lpstr>黑体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oc, ôc, uc, ưc.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92</cp:revision>
  <dcterms:created xsi:type="dcterms:W3CDTF">2020-07-22T10:07:09Z</dcterms:created>
  <dcterms:modified xsi:type="dcterms:W3CDTF">2024-11-20T15:09:43Z</dcterms:modified>
</cp:coreProperties>
</file>