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7" r:id="rId3"/>
  </p:sldMasterIdLst>
  <p:notesMasterIdLst>
    <p:notesMasterId r:id="rId13"/>
  </p:notesMasterIdLst>
  <p:sldIdLst>
    <p:sldId id="297" r:id="rId4"/>
    <p:sldId id="256" r:id="rId5"/>
    <p:sldId id="264" r:id="rId6"/>
    <p:sldId id="307" r:id="rId7"/>
    <p:sldId id="300" r:id="rId8"/>
    <p:sldId id="258" r:id="rId9"/>
    <p:sldId id="260" r:id="rId10"/>
    <p:sldId id="306" r:id="rId11"/>
    <p:sldId id="308" r:id="rId1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18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20/11/2024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68F340-0E12-4D90-921F-B2D0B6FB462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57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90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20/11/2024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20/11/2024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11/20/2024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20/11/2024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20/11/2024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90"/>
            </a:lvl2pPr>
            <a:lvl3pPr latinLnBrk="0">
              <a:defRPr lang="vi-VN" sz="1500"/>
            </a:lvl3pPr>
            <a:lvl4pPr latinLnBrk="0">
              <a:defRPr lang="vi-VN" sz="1315"/>
            </a:lvl4pPr>
            <a:lvl5pPr latinLnBrk="0">
              <a:defRPr lang="vi-VN" sz="1315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/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20/11/2024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20/11/2024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20/11/2024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9"/>
            <a:ext cx="8572500" cy="1655763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43000" latinLnBrk="1"/>
            <a:fld id="{AB4C5658-E5EB-41FB-A66E-85B5D7F009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4300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43000" latinLnBrk="1"/>
            <a:fld id="{74C6FD1B-8F8B-4AC7-8B2A-E35202B3A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80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43000" latinLnBrk="1"/>
            <a:fld id="{AB4C5658-E5EB-41FB-A66E-85B5D7F009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4300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43000" latinLnBrk="1"/>
            <a:fld id="{74C6FD1B-8F8B-4AC7-8B2A-E35202B3A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58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1709740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4589463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43000" latinLnBrk="1"/>
            <a:fld id="{AB4C5658-E5EB-41FB-A66E-85B5D7F009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4300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43000" latinLnBrk="1"/>
            <a:fld id="{74C6FD1B-8F8B-4AC7-8B2A-E35202B3A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0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43000" latinLnBrk="1"/>
            <a:fld id="{AB4C5658-E5EB-41FB-A66E-85B5D7F009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4300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43000" latinLnBrk="1"/>
            <a:fld id="{74C6FD1B-8F8B-4AC7-8B2A-E35202B3A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8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5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1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1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43000" latinLnBrk="1"/>
            <a:fld id="{AB4C5658-E5EB-41FB-A66E-85B5D7F009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4300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43000" latinLnBrk="1"/>
            <a:fld id="{74C6FD1B-8F8B-4AC7-8B2A-E35202B3A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99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43000" latinLnBrk="1"/>
            <a:fld id="{AB4C5658-E5EB-41FB-A66E-85B5D7F009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4300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43000" latinLnBrk="1"/>
            <a:fld id="{74C6FD1B-8F8B-4AC7-8B2A-E35202B3A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34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43000" latinLnBrk="1"/>
            <a:fld id="{AB4C5658-E5EB-41FB-A66E-85B5D7F009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4300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43000" latinLnBrk="1"/>
            <a:fld id="{74C6FD1B-8F8B-4AC7-8B2A-E35202B3A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17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1"/>
            <a:ext cx="3686473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43000" latinLnBrk="1"/>
            <a:fld id="{AB4C5658-E5EB-41FB-A66E-85B5D7F009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4300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43000" latinLnBrk="1"/>
            <a:fld id="{74C6FD1B-8F8B-4AC7-8B2A-E35202B3A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89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1"/>
            <a:ext cx="3686473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43000" latinLnBrk="1"/>
            <a:fld id="{AB4C5658-E5EB-41FB-A66E-85B5D7F009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4300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43000" latinLnBrk="1"/>
            <a:fld id="{74C6FD1B-8F8B-4AC7-8B2A-E35202B3A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47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43000" latinLnBrk="1"/>
            <a:fld id="{AB4C5658-E5EB-41FB-A66E-85B5D7F009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4300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43000" latinLnBrk="1"/>
            <a:fld id="{74C6FD1B-8F8B-4AC7-8B2A-E35202B3A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88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6"/>
            <a:ext cx="2464594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6"/>
            <a:ext cx="7250906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43000" latinLnBrk="1"/>
            <a:fld id="{AB4C5658-E5EB-41FB-A66E-85B5D7F009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4300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43000" latinLnBrk="1"/>
            <a:fld id="{74C6FD1B-8F8B-4AC7-8B2A-E35202B3A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20/11/2024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630" indent="-214630" algn="l" defTabSz="857250" rtl="0" eaLnBrk="1" latinLnBrk="0" hangingPunct="1">
        <a:lnSpc>
          <a:spcPct val="90000"/>
        </a:lnSpc>
        <a:spcBef>
          <a:spcPts val="1690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325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88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150050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192913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5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3000" latinLnBrk="1"/>
            <a:fld id="{AB4C5658-E5EB-41FB-A66E-85B5D7F009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300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3000" latinLnBrk="1"/>
            <a:fld id="{74C6FD1B-8F8B-4AC7-8B2A-E35202B3A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300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2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tags" Target="../tags/tag3.xml"/><Relationship Id="rId7" Type="http://schemas.openxmlformats.org/officeDocument/2006/relationships/image" Target="../media/image11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5.gi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4.gif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altLang="zh-CN" sz="4125" b="1" dirty="0" smtClean="0">
                <a:solidFill>
                  <a:schemeClr val="bg1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TIẾNG </a:t>
            </a:r>
            <a:r>
              <a:rPr lang="en-US" altLang="zh-CN" sz="4125" b="1" dirty="0">
                <a:solidFill>
                  <a:schemeClr val="bg1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VIỆT </a:t>
            </a:r>
            <a:endParaRPr lang="en-US" altLang="zh-CN" sz="4125" b="1" dirty="0" smtClean="0">
              <a:solidFill>
                <a:schemeClr val="bg1"/>
              </a:solidFill>
              <a:latin typeface="Times New Roman" panose="02020603050405020304" charset="0"/>
              <a:ea typeface="SimHei" panose="02010609060101010101" pitchFamily="49" charset="-122"/>
              <a:cs typeface="Times New Roman" panose="02020603050405020304" charset="0"/>
            </a:endParaRPr>
          </a:p>
          <a:p>
            <a:pPr algn="ctr" defTabSz="1140460">
              <a:defRPr/>
            </a:pPr>
            <a:r>
              <a:rPr lang="en-US" altLang="zh-CN" sz="4125" b="1" dirty="0" err="1" smtClean="0">
                <a:solidFill>
                  <a:schemeClr val="bg1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 smtClean="0">
                <a:solidFill>
                  <a:schemeClr val="bg1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 1</a:t>
            </a:r>
            <a:endParaRPr lang="zh-CN" altLang="en-US" sz="4125" b="1" dirty="0">
              <a:solidFill>
                <a:schemeClr val="bg1"/>
              </a:solidFill>
              <a:latin typeface="Times New Roman" panose="02020603050405020304" charset="0"/>
              <a:ea typeface="SimHei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1663944" y="3622029"/>
            <a:ext cx="6411598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460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Phạm</a:t>
            </a:r>
            <a:r>
              <a:rPr lang="en-US" altLang="zh-CN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Hồng</a:t>
            </a:r>
            <a:r>
              <a:rPr lang="en-US" altLang="zh-CN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Thắm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SimHei" panose="02010609060101010101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54" y="536602"/>
            <a:ext cx="10461446" cy="601659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/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569450" y="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50" y="2720278"/>
            <a:ext cx="10403350" cy="2464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609600" y="13855"/>
            <a:ext cx="19050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/>
          <p:cNvSpPr/>
          <p:nvPr/>
        </p:nvSpPr>
        <p:spPr>
          <a:xfrm>
            <a:off x="0" y="1385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1"/>
            <a:ext cx="10439400" cy="24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7046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609600" y="13855"/>
            <a:ext cx="19050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/>
          <p:cNvSpPr/>
          <p:nvPr/>
        </p:nvSpPr>
        <p:spPr>
          <a:xfrm>
            <a:off x="0" y="1385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1"/>
            <a:ext cx="10439400" cy="2480792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677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565341" y="247524"/>
            <a:ext cx="1210708" cy="45465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146" y="1524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" y="1219200"/>
            <a:ext cx="11418854" cy="5562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929"/>
            <a:ext cx="11430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90813" y="2950999"/>
            <a:ext cx="8901384" cy="199132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143000" latinLnBrk="1"/>
            <a:r>
              <a:rPr lang="en-US" sz="3625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25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25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25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25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25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25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r>
              <a:rPr lang="en-US" sz="36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25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128089" y="1283167"/>
            <a:ext cx="3119570" cy="1339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143000" latinLnBrk="1"/>
            <a:r>
              <a:rPr lang="vi-VN" sz="3625" b="1" kern="10" dirty="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</a:t>
            </a:r>
            <a:r>
              <a:rPr lang="vi-VN" sz="3625" b="1" kern="10" dirty="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BIỆT</a:t>
            </a:r>
            <a:r>
              <a:rPr lang="en-US" sz="3625" b="1" kern="10" dirty="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25" b="1" kern="10" dirty="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467325"/>
            <a:ext cx="2071688" cy="146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59" y="3848700"/>
            <a:ext cx="71437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3528"/>
            <a:ext cx="714375" cy="250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" y="5080993"/>
            <a:ext cx="660798" cy="156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9" y="3696895"/>
            <a:ext cx="660798" cy="156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399" y="443513"/>
            <a:ext cx="660798" cy="156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7" y="412399"/>
            <a:ext cx="660798" cy="156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58" y="5098857"/>
            <a:ext cx="1178720" cy="154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604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</Words>
  <Application>Microsoft Office PowerPoint</Application>
  <PresentationFormat>Custom</PresentationFormat>
  <Paragraphs>16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.VnAvant</vt:lpstr>
      <vt:lpstr>Arial</vt:lpstr>
      <vt:lpstr>Calibri</vt:lpstr>
      <vt:lpstr>Calibri Light</vt:lpstr>
      <vt:lpstr>Chivo Light</vt:lpstr>
      <vt:lpstr>Segoe UI</vt:lpstr>
      <vt:lpstr>SimHei</vt:lpstr>
      <vt:lpstr>Tahoma</vt:lpstr>
      <vt:lpstr>Times New Roman</vt:lpstr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92</cp:revision>
  <dcterms:created xsi:type="dcterms:W3CDTF">2020-07-22T10:07:00Z</dcterms:created>
  <dcterms:modified xsi:type="dcterms:W3CDTF">2024-11-20T15:34:32Z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