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274" r:id="rId2"/>
    <p:sldId id="256" r:id="rId3"/>
    <p:sldId id="273" r:id="rId4"/>
    <p:sldId id="257" r:id="rId5"/>
    <p:sldId id="258" r:id="rId6"/>
    <p:sldId id="266" r:id="rId7"/>
    <p:sldId id="259" r:id="rId8"/>
    <p:sldId id="260" r:id="rId9"/>
  </p:sldIdLst>
  <p:sldSz cx="12192000" cy="6858000"/>
  <p:notesSz cx="6858000" cy="9144000"/>
  <p:embeddedFontLst>
    <p:embeddedFont>
      <p:font typeface="等线" panose="02010600030101010101" pitchFamily="2" charset="-122"/>
      <p:regular r:id="rId11"/>
      <p:bold r:id="rId12"/>
    </p:embeddedFont>
    <p:embeddedFont>
      <p:font typeface="VNI-Avo" panose="020B0604020202020204"/>
      <p:regular r:id="rId13"/>
      <p:bold r:id="rId14"/>
      <p:italic r:id="rId15"/>
    </p:embeddedFont>
    <p:embeddedFont>
      <p:font typeface="SimSun" panose="02010600030101010101" pitchFamily="2" charset="-122"/>
      <p:regular r:id="rId16"/>
    </p:embeddedFont>
    <p:embeddedFont>
      <p:font typeface="Calibri Light" panose="020F0302020204030204" pitchFamily="34" charset="0"/>
      <p:regular r:id="rId17"/>
      <p:italic r:id="rId18"/>
    </p:embeddedFont>
    <p:embeddedFont>
      <p:font typeface="Calibri" panose="020F0502020204030204" pitchFamily="34" charset="0"/>
      <p:regular r:id="rId19"/>
      <p:bold r:id="rId20"/>
      <p:italic r:id="rId21"/>
      <p:boldItalic r:id="rId22"/>
    </p:embeddedFont>
  </p:embeddedFont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7" d="100"/>
          <a:sy n="67" d="100"/>
        </p:scale>
        <p:origin x="7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8DE3A-8263-4D12-ABF6-67ACB515E912}"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1E6B8-36F2-4D59-86CB-170DA157A72B}" type="slidenum">
              <a:rPr lang="en-US" smtClean="0"/>
              <a:t>‹#›</a:t>
            </a:fld>
            <a:endParaRPr lang="en-US"/>
          </a:p>
        </p:txBody>
      </p:sp>
    </p:spTree>
    <p:extLst>
      <p:ext uri="{BB962C8B-B14F-4D97-AF65-F5344CB8AC3E}">
        <p14:creationId xmlns:p14="http://schemas.microsoft.com/office/powerpoint/2010/main" val="194511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209370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209335E-D0C8-4D51-8690-5C042D29FFF2}" type="datetimeFigureOut">
              <a:rPr lang="en-US"/>
              <a:t>11/24/2024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B19BE1-2A4A-4C3F-B307-D78DB8CB8FFD}"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C74A71-9C08-4D71-BC04-3090047DAD8C}" type="datetimeFigureOut">
              <a:rPr lang="en-US"/>
              <a:t>11/24/2024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5BB2D6-4E16-4563-A604-2665D570F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0B3DA4-1843-416D-81D4-DB67870FEEA1}" type="datetimeFigureOut">
              <a:rPr lang="en-US"/>
              <a:t>11/24/2024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FD9BEB-2633-48A2-8747-AAA5DF90F7D1}"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5F8C8F-F924-4E1A-ACE9-1FF3FD199162}" type="datetimeFigureOut">
              <a:rPr lang="en-US"/>
              <a:t>11/24/2024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3E68AA-B8E4-43D9-BE6A-84F5E96E6203}"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7BCA415-08B0-4B34-A05E-A0A6035D4EE9}" type="datetimeFigureOut">
              <a:rPr lang="en-US"/>
              <a:t>11/24/2024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4E6C99-7E54-4CEC-B6C1-70B16CE4E895}"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AB00CF6-8F30-43FB-91F8-1669FCD5E69D}" type="datetimeFigureOut">
              <a:rPr lang="en-US"/>
              <a:t>11/24/2024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DB9BD2-93C9-44F7-B078-5FAD435D5821}"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DE96602-F8D6-4F32-AD49-445D45B86AC0}" type="datetimeFigureOut">
              <a:rPr lang="en-US"/>
              <a:t>11/24/2024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665548E-D502-4987-9C2B-7DD908741BB6}"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31C1285-E4DC-4E6F-BF64-294F9A2E6064}" type="datetimeFigureOut">
              <a:rPr lang="en-US"/>
              <a:t>11/24/2024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4A939D-6700-4525-B2D3-B909A08C88D2}"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244EF1-665F-43D6-80F7-19FD78228B79}" type="datetimeFigureOut">
              <a:rPr lang="en-US"/>
              <a:t>11/24/2024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35659A2-FEE1-4101-B0C7-06D767C2AB28}"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23F30C89-E715-460F-8692-1486C81FF4CF}" type="datetimeFigureOut">
              <a:rPr lang="en-US"/>
              <a:t>11/24/2024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5B54E2-5C9B-4791-A96E-248FADDB496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29D10A09-92F6-4F09-9D26-A5A0659EC07E}" type="datetimeFigureOut">
              <a:rPr lang="en-US"/>
              <a:t>11/24/2024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89D81-70C1-4B79-92A2-134CE550E613}"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0FE943A-9A9C-4B3E-83B7-76487CE38A0F}" type="datetimeFigureOut">
              <a:rPr lang="en-US"/>
              <a:t>11/24/2024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D2C75E3-7275-4A30-8F0C-D60B9F8BE6C0}"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84791" t="53519" r="1" b="6482"/>
          <a:stretch>
            <a:fillRect/>
          </a:stretch>
        </p:blipFill>
        <p:spPr>
          <a:xfrm>
            <a:off x="10337803" y="3899021"/>
            <a:ext cx="1854200" cy="2743201"/>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p:nvPicPr>
        <p:blipFill>
          <a:blip r:embed="rId6" cstate="print"/>
          <a:stretch>
            <a:fillRect/>
          </a:stretch>
        </p:blipFill>
        <p:spPr>
          <a:xfrm>
            <a:off x="5689600" y="-1275523"/>
            <a:ext cx="812800" cy="812800"/>
          </a:xfrm>
          <a:prstGeom prst="rect">
            <a:avLst/>
          </a:prstGeom>
        </p:spPr>
      </p:pic>
      <p:sp>
        <p:nvSpPr>
          <p:cNvPr id="21" name="圆角矩形 1"/>
          <p:cNvSpPr/>
          <p:nvPr/>
        </p:nvSpPr>
        <p:spPr>
          <a:xfrm>
            <a:off x="3040641" y="3872106"/>
            <a:ext cx="6509759" cy="1487295"/>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1" rIns="121701" bIns="60851" anchor="ctr"/>
          <a:lstStyle/>
          <a:p>
            <a:pPr algn="ctr" defTabSz="1216630">
              <a:defRPr/>
            </a:pPr>
            <a:r>
              <a:rPr lang="en-US" altLang="zh-CN" sz="4800" b="1">
                <a:solidFill>
                  <a:srgbClr val="FF0000"/>
                </a:solidFill>
              </a:rPr>
              <a:t> TIẾNG VIỆT-LỚP 1A</a:t>
            </a:r>
          </a:p>
          <a:p>
            <a:pPr algn="ctr" defTabSz="1216630">
              <a:defRPr/>
            </a:pPr>
            <a:r>
              <a:rPr lang="en-US" altLang="zh-CN" sz="4800" b="1">
                <a:solidFill>
                  <a:srgbClr val="FF0000"/>
                </a:solidFill>
              </a:rPr>
              <a:t>GV: Mai Thu Hương</a:t>
            </a:r>
            <a:endParaRPr lang="zh-CN" altLang="en-US" sz="4800" b="1" dirty="0">
              <a:solidFill>
                <a:srgbClr val="FF0000"/>
              </a:solidFill>
            </a:endParaRPr>
          </a:p>
        </p:txBody>
      </p:sp>
      <p:sp>
        <p:nvSpPr>
          <p:cNvPr id="25" name="Rectangle 24"/>
          <p:cNvSpPr/>
          <p:nvPr/>
        </p:nvSpPr>
        <p:spPr>
          <a:xfrm>
            <a:off x="3515953" y="3226409"/>
            <a:ext cx="5578883" cy="4238939"/>
          </a:xfrm>
          <a:prstGeom prst="rect">
            <a:avLst/>
          </a:prstGeom>
          <a:noFill/>
        </p:spPr>
        <p:txBody>
          <a:bodyPr spcFirstLastPara="1" wrap="none" lIns="121701" tIns="60851" rIns="121701" bIns="60851" numCol="1">
            <a:prstTxWarp prst="textArchUp">
              <a:avLst>
                <a:gd name="adj" fmla="val 9957375"/>
              </a:avLst>
            </a:prstTxWarp>
            <a:spAutoFit/>
          </a:bodyPr>
          <a:lstStyle/>
          <a:p>
            <a:pPr algn="ctr" defTabSz="1216630">
              <a:defRPr/>
            </a:pPr>
            <a:endParaRPr lang="en-US" sz="6400" b="1" cap="all" dirty="0">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5" tIns="45719" rIns="91315" bIns="45719" numCol="1" fromWordArt="1">
            <a:prstTxWarp prst="textArchUp">
              <a:avLst>
                <a:gd name="adj" fmla="val 11020719"/>
              </a:avLst>
            </a:prstTxWarp>
          </a:bodyPr>
          <a:lstStyle/>
          <a:p>
            <a:pPr algn="ctr" defTabSz="912684"/>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p>
        </p:txBody>
      </p:sp>
      <p:pic>
        <p:nvPicPr>
          <p:cNvPr id="1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extLst>
      <p:ext uri="{BB962C8B-B14F-4D97-AF65-F5344CB8AC3E}">
        <p14:creationId xmlns:p14="http://schemas.microsoft.com/office/powerpoint/2010/main" val="2694748292"/>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01650" y="5403850"/>
            <a:ext cx="10931525" cy="706438"/>
          </a:xfrm>
          <a:prstGeom prst="rect">
            <a:avLst/>
          </a:prstGeom>
          <a:noFill/>
          <a:ln w="9525">
            <a:noFill/>
            <a:miter lim="800000"/>
          </a:ln>
        </p:spPr>
        <p:txBody>
          <a:bodyPr>
            <a:spAutoFit/>
          </a:bodyPr>
          <a:lstStyle/>
          <a:p>
            <a:r>
              <a:rPr lang="en-US" sz="4000" b="1">
                <a:latin typeface="VNI-Avo" pitchFamily="2" charset="0"/>
              </a:rPr>
              <a:t>    Ñoâi veït ríu rít maõi khoâng heát chuyeän.</a:t>
            </a:r>
          </a:p>
        </p:txBody>
      </p:sp>
      <p:sp>
        <p:nvSpPr>
          <p:cNvPr id="6" name="Rectangle 5"/>
          <p:cNvSpPr>
            <a:spLocks noChangeArrowheads="1"/>
          </p:cNvSpPr>
          <p:nvPr/>
        </p:nvSpPr>
        <p:spPr bwMode="auto">
          <a:xfrm>
            <a:off x="2393950" y="5424488"/>
            <a:ext cx="673100" cy="708025"/>
          </a:xfrm>
          <a:prstGeom prst="rect">
            <a:avLst/>
          </a:prstGeom>
          <a:noFill/>
          <a:ln w="9525">
            <a:noFill/>
            <a:miter lim="800000"/>
          </a:ln>
        </p:spPr>
        <p:txBody>
          <a:bodyPr wrap="none">
            <a:spAutoFit/>
          </a:bodyPr>
          <a:lstStyle/>
          <a:p>
            <a:r>
              <a:rPr lang="en-US" sz="4000" b="1">
                <a:solidFill>
                  <a:srgbClr val="FF0000"/>
                </a:solidFill>
                <a:latin typeface="VNI-Avo" pitchFamily="2" charset="0"/>
              </a:rPr>
              <a:t>et</a:t>
            </a:r>
            <a:endParaRPr lang="en-US" sz="4000">
              <a:solidFill>
                <a:srgbClr val="FF0000"/>
              </a:solidFill>
              <a:latin typeface="Calibri" panose="020F0502020204030204" pitchFamily="34" charset="0"/>
            </a:endParaRPr>
          </a:p>
        </p:txBody>
      </p:sp>
      <p:sp>
        <p:nvSpPr>
          <p:cNvPr id="7" name="Rectangle 6"/>
          <p:cNvSpPr>
            <a:spLocks noChangeArrowheads="1"/>
          </p:cNvSpPr>
          <p:nvPr/>
        </p:nvSpPr>
        <p:spPr bwMode="auto">
          <a:xfrm>
            <a:off x="7537450" y="5424488"/>
            <a:ext cx="692150" cy="708025"/>
          </a:xfrm>
          <a:prstGeom prst="rect">
            <a:avLst/>
          </a:prstGeom>
          <a:noFill/>
          <a:ln w="9525">
            <a:noFill/>
            <a:miter lim="800000"/>
          </a:ln>
        </p:spPr>
        <p:txBody>
          <a:bodyPr wrap="none">
            <a:spAutoFit/>
          </a:bodyPr>
          <a:lstStyle/>
          <a:p>
            <a:r>
              <a:rPr lang="en-US" sz="4000" b="1">
                <a:solidFill>
                  <a:srgbClr val="FF0000"/>
                </a:solidFill>
                <a:latin typeface="VNI-Avo" pitchFamily="2" charset="0"/>
              </a:rPr>
              <a:t>eât</a:t>
            </a:r>
            <a:endParaRPr lang="en-US" sz="4000">
              <a:solidFill>
                <a:srgbClr val="FF0000"/>
              </a:solidFill>
              <a:latin typeface="Calibri" panose="020F0502020204030204" pitchFamily="34" charset="0"/>
            </a:endParaRPr>
          </a:p>
        </p:txBody>
      </p:sp>
      <p:sp>
        <p:nvSpPr>
          <p:cNvPr id="8" name="Rectangle 7"/>
          <p:cNvSpPr>
            <a:spLocks noChangeArrowheads="1"/>
          </p:cNvSpPr>
          <p:nvPr/>
        </p:nvSpPr>
        <p:spPr bwMode="auto">
          <a:xfrm>
            <a:off x="3941763" y="5424488"/>
            <a:ext cx="465137" cy="708025"/>
          </a:xfrm>
          <a:prstGeom prst="rect">
            <a:avLst/>
          </a:prstGeom>
          <a:noFill/>
          <a:ln w="9525">
            <a:noFill/>
            <a:miter lim="800000"/>
          </a:ln>
        </p:spPr>
        <p:txBody>
          <a:bodyPr wrap="none">
            <a:spAutoFit/>
          </a:bodyPr>
          <a:lstStyle/>
          <a:p>
            <a:r>
              <a:rPr lang="en-US" sz="4000" b="1">
                <a:solidFill>
                  <a:srgbClr val="FF0000"/>
                </a:solidFill>
                <a:latin typeface="VNI-Avo" pitchFamily="2" charset="0"/>
              </a:rPr>
              <a:t>it</a:t>
            </a:r>
            <a:endParaRPr lang="en-US" sz="4000">
              <a:solidFill>
                <a:srgbClr val="FF0000"/>
              </a:solidFill>
              <a:latin typeface="Calibri" panose="020F0502020204030204" pitchFamily="34" charset="0"/>
            </a:endParaRPr>
          </a:p>
        </p:txBody>
      </p:sp>
      <p:sp>
        <p:nvSpPr>
          <p:cNvPr id="9" name="Rectangle 8">
            <a:hlinkClick r:id="rId2"/>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fontAlgn="auto">
              <a:spcBef>
                <a:spcPts val="0"/>
              </a:spcBef>
              <a:spcAft>
                <a:spcPts val="0"/>
              </a:spcAft>
              <a:defRPr/>
            </a:pP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31750" name="Picture 2"/>
          <p:cNvPicPr>
            <a:picLocks noChangeAspect="1"/>
          </p:cNvPicPr>
          <p:nvPr/>
        </p:nvPicPr>
        <p:blipFill>
          <a:blip r:embed="rId3"/>
          <a:srcRect/>
          <a:stretch>
            <a:fillRect/>
          </a:stretch>
        </p:blipFill>
        <p:spPr bwMode="auto">
          <a:xfrm>
            <a:off x="655638" y="387350"/>
            <a:ext cx="10577512" cy="4689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fontAlgn="auto">
              <a:spcBef>
                <a:spcPts val="0"/>
              </a:spcBef>
              <a:spcAft>
                <a:spcPts val="0"/>
              </a:spcAft>
              <a:defRPr/>
            </a:pP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47107" name="Picture 4"/>
          <p:cNvPicPr>
            <a:picLocks noChangeAspect="1"/>
          </p:cNvPicPr>
          <p:nvPr/>
        </p:nvPicPr>
        <p:blipFill>
          <a:blip r:embed="rId3"/>
          <a:srcRect/>
          <a:stretch>
            <a:fillRect/>
          </a:stretch>
        </p:blipFill>
        <p:spPr bwMode="auto">
          <a:xfrm>
            <a:off x="-14288" y="149225"/>
            <a:ext cx="2630488" cy="1238250"/>
          </a:xfrm>
          <a:prstGeom prst="rect">
            <a:avLst/>
          </a:prstGeom>
          <a:noFill/>
          <a:ln w="9525">
            <a:noFill/>
            <a:miter lim="800000"/>
            <a:headEnd/>
            <a:tailEnd/>
          </a:ln>
        </p:spPr>
      </p:pic>
      <p:sp>
        <p:nvSpPr>
          <p:cNvPr id="6" name="TextBox 5"/>
          <p:cNvSpPr txBox="1">
            <a:spLocks noChangeArrowheads="1"/>
          </p:cNvSpPr>
          <p:nvPr/>
        </p:nvSpPr>
        <p:spPr bwMode="auto">
          <a:xfrm>
            <a:off x="3205163" y="-34925"/>
            <a:ext cx="1428750" cy="1016000"/>
          </a:xfrm>
          <a:prstGeom prst="rect">
            <a:avLst/>
          </a:prstGeom>
          <a:noFill/>
          <a:ln w="9525">
            <a:noFill/>
            <a:miter lim="800000"/>
          </a:ln>
        </p:spPr>
        <p:txBody>
          <a:bodyPr>
            <a:spAutoFit/>
          </a:bodyPr>
          <a:lstStyle/>
          <a:p>
            <a:r>
              <a:rPr lang="en-US" sz="6000" b="1">
                <a:solidFill>
                  <a:srgbClr val="FF0000"/>
                </a:solidFill>
                <a:latin typeface="VNI-Avo" pitchFamily="2" charset="0"/>
              </a:rPr>
              <a:t>ot</a:t>
            </a:r>
          </a:p>
        </p:txBody>
      </p:sp>
      <p:sp>
        <p:nvSpPr>
          <p:cNvPr id="7" name="TextBox 6"/>
          <p:cNvSpPr txBox="1">
            <a:spLocks noChangeArrowheads="1"/>
          </p:cNvSpPr>
          <p:nvPr/>
        </p:nvSpPr>
        <p:spPr bwMode="auto">
          <a:xfrm>
            <a:off x="5086350" y="-9525"/>
            <a:ext cx="1598613" cy="1016000"/>
          </a:xfrm>
          <a:prstGeom prst="rect">
            <a:avLst/>
          </a:prstGeom>
          <a:noFill/>
          <a:ln w="9525">
            <a:noFill/>
            <a:miter lim="800000"/>
          </a:ln>
        </p:spPr>
        <p:txBody>
          <a:bodyPr>
            <a:spAutoFit/>
          </a:bodyPr>
          <a:lstStyle/>
          <a:p>
            <a:r>
              <a:rPr lang="en-US" sz="6000" b="1">
                <a:solidFill>
                  <a:srgbClr val="FF0000"/>
                </a:solidFill>
                <a:latin typeface="VNI-Avo" pitchFamily="2" charset="0"/>
              </a:rPr>
              <a:t>oât</a:t>
            </a:r>
          </a:p>
        </p:txBody>
      </p:sp>
      <p:sp>
        <p:nvSpPr>
          <p:cNvPr id="8" name="TextBox 7"/>
          <p:cNvSpPr txBox="1">
            <a:spLocks noChangeArrowheads="1"/>
          </p:cNvSpPr>
          <p:nvPr/>
        </p:nvSpPr>
        <p:spPr bwMode="auto">
          <a:xfrm>
            <a:off x="7262813" y="-9525"/>
            <a:ext cx="1597025" cy="1016000"/>
          </a:xfrm>
          <a:prstGeom prst="rect">
            <a:avLst/>
          </a:prstGeom>
          <a:noFill/>
          <a:ln w="9525">
            <a:noFill/>
            <a:miter lim="800000"/>
          </a:ln>
        </p:spPr>
        <p:txBody>
          <a:bodyPr>
            <a:spAutoFit/>
          </a:bodyPr>
          <a:lstStyle/>
          <a:p>
            <a:r>
              <a:rPr lang="en-US" sz="6000" b="1">
                <a:solidFill>
                  <a:srgbClr val="FF0000"/>
                </a:solidFill>
                <a:latin typeface="VNI-Avo" pitchFamily="2" charset="0"/>
              </a:rPr>
              <a:t>ôt</a:t>
            </a:r>
          </a:p>
        </p:txBody>
      </p:sp>
      <p:graphicFrame>
        <p:nvGraphicFramePr>
          <p:cNvPr id="9" name="Table 8"/>
          <p:cNvGraphicFramePr>
            <a:graphicFrameLocks noGrp="1"/>
          </p:cNvGraphicFramePr>
          <p:nvPr/>
        </p:nvGraphicFramePr>
        <p:xfrm>
          <a:off x="4265613" y="909638"/>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tblGrid>
              <a:tr h="433699">
                <a:tc>
                  <a:txBody>
                    <a:bodyPr/>
                    <a:lstStyle/>
                    <a:p>
                      <a:pPr algn="ctr"/>
                      <a:r>
                        <a:rPr lang="en-US" sz="4400" smtClean="0">
                          <a:solidFill>
                            <a:srgbClr val="0000FF"/>
                          </a:solidFill>
                          <a:latin typeface="VNI-Avo" pitchFamily="2" charset="0"/>
                        </a:rPr>
                        <a:t>v</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et</a:t>
                      </a:r>
                      <a:endParaRPr lang="en-US" sz="4400">
                        <a:solidFill>
                          <a:srgbClr val="FF00FF"/>
                        </a:solidFill>
                        <a:latin typeface="VNI-Avo" pitchFamily="2" charset="0"/>
                      </a:endParaRPr>
                    </a:p>
                  </a:txBody>
                  <a:tcPr/>
                </a:tc>
                <a:extLst>
                  <a:ext uri="{0D108BD9-81ED-4DB2-BD59-A6C34878D82A}">
                    <a16:rowId xmlns:a16="http://schemas.microsoft.com/office/drawing/2014/main" val="10000"/>
                  </a:ext>
                </a:extLst>
              </a:tr>
              <a:tr h="433699">
                <a:tc gridSpan="2">
                  <a:txBody>
                    <a:bodyPr/>
                    <a:lstStyle/>
                    <a:p>
                      <a:pPr algn="ctr"/>
                      <a:r>
                        <a:rPr lang="en-US" sz="4400" b="1" i="0" smtClean="0">
                          <a:solidFill>
                            <a:srgbClr val="FF0000"/>
                          </a:solidFill>
                          <a:latin typeface="VNI-Avo" pitchFamily="2" charset="0"/>
                        </a:rPr>
                        <a:t>veït</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10" name="TextBox 9"/>
          <p:cNvSpPr txBox="1">
            <a:spLocks noChangeArrowheads="1"/>
          </p:cNvSpPr>
          <p:nvPr/>
        </p:nvSpPr>
        <p:spPr bwMode="auto">
          <a:xfrm>
            <a:off x="1612900" y="2333625"/>
            <a:ext cx="1763713" cy="769938"/>
          </a:xfrm>
          <a:prstGeom prst="rect">
            <a:avLst/>
          </a:prstGeom>
          <a:noFill/>
          <a:ln w="9525">
            <a:noFill/>
            <a:miter lim="800000"/>
          </a:ln>
        </p:spPr>
        <p:txBody>
          <a:bodyPr>
            <a:spAutoFit/>
          </a:bodyPr>
          <a:lstStyle/>
          <a:p>
            <a:r>
              <a:rPr lang="en-US" sz="4400">
                <a:latin typeface="VNI-Avo" pitchFamily="2" charset="0"/>
              </a:rPr>
              <a:t>keùt</a:t>
            </a:r>
          </a:p>
        </p:txBody>
      </p:sp>
      <p:sp>
        <p:nvSpPr>
          <p:cNvPr id="11" name="TextBox 10"/>
          <p:cNvSpPr txBox="1">
            <a:spLocks noChangeArrowheads="1"/>
          </p:cNvSpPr>
          <p:nvPr/>
        </p:nvSpPr>
        <p:spPr bwMode="auto">
          <a:xfrm>
            <a:off x="4633913" y="2339975"/>
            <a:ext cx="1763712" cy="769938"/>
          </a:xfrm>
          <a:prstGeom prst="rect">
            <a:avLst/>
          </a:prstGeom>
          <a:noFill/>
          <a:ln w="9525">
            <a:noFill/>
            <a:miter lim="800000"/>
          </a:ln>
        </p:spPr>
        <p:txBody>
          <a:bodyPr>
            <a:spAutoFit/>
          </a:bodyPr>
          <a:lstStyle/>
          <a:p>
            <a:r>
              <a:rPr lang="en-US" sz="4400">
                <a:latin typeface="VNI-Avo" pitchFamily="2" charset="0"/>
              </a:rPr>
              <a:t>seùt</a:t>
            </a:r>
          </a:p>
        </p:txBody>
      </p:sp>
      <p:sp>
        <p:nvSpPr>
          <p:cNvPr id="12" name="TextBox 11"/>
          <p:cNvSpPr txBox="1">
            <a:spLocks noChangeArrowheads="1"/>
          </p:cNvSpPr>
          <p:nvPr/>
        </p:nvSpPr>
        <p:spPr bwMode="auto">
          <a:xfrm>
            <a:off x="7654925" y="2336800"/>
            <a:ext cx="1765300" cy="769938"/>
          </a:xfrm>
          <a:prstGeom prst="rect">
            <a:avLst/>
          </a:prstGeom>
          <a:noFill/>
          <a:ln w="9525">
            <a:noFill/>
            <a:miter lim="800000"/>
          </a:ln>
        </p:spPr>
        <p:txBody>
          <a:bodyPr>
            <a:spAutoFit/>
          </a:bodyPr>
          <a:lstStyle/>
          <a:p>
            <a:r>
              <a:rPr lang="en-US" sz="4400">
                <a:latin typeface="VNI-Avo" pitchFamily="2" charset="0"/>
              </a:rPr>
              <a:t>veït</a:t>
            </a:r>
          </a:p>
        </p:txBody>
      </p:sp>
      <p:sp>
        <p:nvSpPr>
          <p:cNvPr id="16" name="TextBox 15"/>
          <p:cNvSpPr txBox="1">
            <a:spLocks noChangeArrowheads="1"/>
          </p:cNvSpPr>
          <p:nvPr/>
        </p:nvSpPr>
        <p:spPr bwMode="auto">
          <a:xfrm>
            <a:off x="590550" y="6038850"/>
            <a:ext cx="2984500" cy="769938"/>
          </a:xfrm>
          <a:prstGeom prst="rect">
            <a:avLst/>
          </a:prstGeom>
          <a:noFill/>
          <a:ln w="9525">
            <a:noFill/>
            <a:miter lim="800000"/>
          </a:ln>
        </p:spPr>
        <p:txBody>
          <a:bodyPr>
            <a:spAutoFit/>
          </a:bodyPr>
          <a:lstStyle/>
          <a:p>
            <a:r>
              <a:rPr lang="en-US" sz="4400">
                <a:latin typeface="VNI-Avo" pitchFamily="2" charset="0"/>
              </a:rPr>
              <a:t>con veït</a:t>
            </a:r>
          </a:p>
        </p:txBody>
      </p:sp>
      <p:sp>
        <p:nvSpPr>
          <p:cNvPr id="17" name="TextBox 16"/>
          <p:cNvSpPr txBox="1">
            <a:spLocks noChangeArrowheads="1"/>
          </p:cNvSpPr>
          <p:nvPr/>
        </p:nvSpPr>
        <p:spPr bwMode="auto">
          <a:xfrm>
            <a:off x="4953000" y="6042025"/>
            <a:ext cx="2984500" cy="769938"/>
          </a:xfrm>
          <a:prstGeom prst="rect">
            <a:avLst/>
          </a:prstGeom>
          <a:noFill/>
          <a:ln w="9525">
            <a:noFill/>
            <a:miter lim="800000"/>
          </a:ln>
        </p:spPr>
        <p:txBody>
          <a:bodyPr>
            <a:spAutoFit/>
          </a:bodyPr>
          <a:lstStyle/>
          <a:p>
            <a:r>
              <a:rPr lang="en-US" sz="4400">
                <a:latin typeface="VNI-Avo" pitchFamily="2" charset="0"/>
              </a:rPr>
              <a:t>boà keát</a:t>
            </a:r>
          </a:p>
        </p:txBody>
      </p:sp>
      <p:sp>
        <p:nvSpPr>
          <p:cNvPr id="18" name="TextBox 17"/>
          <p:cNvSpPr txBox="1">
            <a:spLocks noChangeArrowheads="1"/>
          </p:cNvSpPr>
          <p:nvPr/>
        </p:nvSpPr>
        <p:spPr bwMode="auto">
          <a:xfrm>
            <a:off x="8850313" y="6016625"/>
            <a:ext cx="3124200" cy="768350"/>
          </a:xfrm>
          <a:prstGeom prst="rect">
            <a:avLst/>
          </a:prstGeom>
          <a:noFill/>
          <a:ln w="9525">
            <a:noFill/>
            <a:miter lim="800000"/>
          </a:ln>
        </p:spPr>
        <p:txBody>
          <a:bodyPr>
            <a:spAutoFit/>
          </a:bodyPr>
          <a:lstStyle/>
          <a:p>
            <a:r>
              <a:rPr lang="en-US" sz="4400">
                <a:latin typeface="VNI-Avo" pitchFamily="2" charset="0"/>
              </a:rPr>
              <a:t>quaû mít</a:t>
            </a:r>
          </a:p>
        </p:txBody>
      </p:sp>
      <p:sp>
        <p:nvSpPr>
          <p:cNvPr id="25" name="TextBox 24"/>
          <p:cNvSpPr txBox="1">
            <a:spLocks noChangeArrowheads="1"/>
          </p:cNvSpPr>
          <p:nvPr/>
        </p:nvSpPr>
        <p:spPr bwMode="auto">
          <a:xfrm>
            <a:off x="1612900" y="2990850"/>
            <a:ext cx="1763713" cy="769938"/>
          </a:xfrm>
          <a:prstGeom prst="rect">
            <a:avLst/>
          </a:prstGeom>
          <a:noFill/>
          <a:ln w="9525">
            <a:noFill/>
            <a:miter lim="800000"/>
          </a:ln>
        </p:spPr>
        <p:txBody>
          <a:bodyPr>
            <a:spAutoFit/>
          </a:bodyPr>
          <a:lstStyle/>
          <a:p>
            <a:r>
              <a:rPr lang="en-US" sz="4400">
                <a:latin typeface="VNI-Avo" pitchFamily="2" charset="0"/>
              </a:rPr>
              <a:t>deät</a:t>
            </a:r>
          </a:p>
        </p:txBody>
      </p:sp>
      <p:sp>
        <p:nvSpPr>
          <p:cNvPr id="26" name="TextBox 25"/>
          <p:cNvSpPr txBox="1">
            <a:spLocks noChangeArrowheads="1"/>
          </p:cNvSpPr>
          <p:nvPr/>
        </p:nvSpPr>
        <p:spPr bwMode="auto">
          <a:xfrm>
            <a:off x="4633913" y="2997200"/>
            <a:ext cx="1763712" cy="769938"/>
          </a:xfrm>
          <a:prstGeom prst="rect">
            <a:avLst/>
          </a:prstGeom>
          <a:noFill/>
          <a:ln w="9525">
            <a:noFill/>
            <a:miter lim="800000"/>
          </a:ln>
        </p:spPr>
        <p:txBody>
          <a:bodyPr>
            <a:spAutoFit/>
          </a:bodyPr>
          <a:lstStyle/>
          <a:p>
            <a:r>
              <a:rPr lang="en-US" sz="4400">
                <a:latin typeface="VNI-Avo" pitchFamily="2" charset="0"/>
              </a:rPr>
              <a:t>neát</a:t>
            </a:r>
          </a:p>
        </p:txBody>
      </p:sp>
      <p:sp>
        <p:nvSpPr>
          <p:cNvPr id="27" name="TextBox 26"/>
          <p:cNvSpPr txBox="1">
            <a:spLocks noChangeArrowheads="1"/>
          </p:cNvSpPr>
          <p:nvPr/>
        </p:nvSpPr>
        <p:spPr bwMode="auto">
          <a:xfrm>
            <a:off x="7654925" y="2995613"/>
            <a:ext cx="1765300" cy="769937"/>
          </a:xfrm>
          <a:prstGeom prst="rect">
            <a:avLst/>
          </a:prstGeom>
          <a:noFill/>
          <a:ln w="9525">
            <a:noFill/>
            <a:miter lim="800000"/>
          </a:ln>
        </p:spPr>
        <p:txBody>
          <a:bodyPr>
            <a:spAutoFit/>
          </a:bodyPr>
          <a:lstStyle/>
          <a:p>
            <a:r>
              <a:rPr lang="en-US" sz="4400">
                <a:latin typeface="VNI-Avo" pitchFamily="2" charset="0"/>
              </a:rPr>
              <a:t>teát</a:t>
            </a:r>
          </a:p>
        </p:txBody>
      </p:sp>
      <p:sp>
        <p:nvSpPr>
          <p:cNvPr id="28" name="TextBox 27"/>
          <p:cNvSpPr txBox="1">
            <a:spLocks noChangeArrowheads="1"/>
          </p:cNvSpPr>
          <p:nvPr/>
        </p:nvSpPr>
        <p:spPr bwMode="auto">
          <a:xfrm>
            <a:off x="1612900" y="3576638"/>
            <a:ext cx="1763713" cy="769937"/>
          </a:xfrm>
          <a:prstGeom prst="rect">
            <a:avLst/>
          </a:prstGeom>
          <a:noFill/>
          <a:ln w="9525">
            <a:noFill/>
            <a:miter lim="800000"/>
          </a:ln>
        </p:spPr>
        <p:txBody>
          <a:bodyPr>
            <a:spAutoFit/>
          </a:bodyPr>
          <a:lstStyle/>
          <a:p>
            <a:r>
              <a:rPr lang="en-US" sz="4400">
                <a:latin typeface="VNI-Avo" pitchFamily="2" charset="0"/>
              </a:rPr>
              <a:t>lít</a:t>
            </a:r>
          </a:p>
        </p:txBody>
      </p:sp>
      <p:sp>
        <p:nvSpPr>
          <p:cNvPr id="29" name="TextBox 28"/>
          <p:cNvSpPr txBox="1">
            <a:spLocks noChangeArrowheads="1"/>
          </p:cNvSpPr>
          <p:nvPr/>
        </p:nvSpPr>
        <p:spPr bwMode="auto">
          <a:xfrm>
            <a:off x="4633913" y="3582988"/>
            <a:ext cx="1763712" cy="769937"/>
          </a:xfrm>
          <a:prstGeom prst="rect">
            <a:avLst/>
          </a:prstGeom>
          <a:noFill/>
          <a:ln w="9525">
            <a:noFill/>
            <a:miter lim="800000"/>
          </a:ln>
        </p:spPr>
        <p:txBody>
          <a:bodyPr>
            <a:spAutoFit/>
          </a:bodyPr>
          <a:lstStyle/>
          <a:p>
            <a:r>
              <a:rPr lang="en-US" sz="4400">
                <a:latin typeface="VNI-Avo" pitchFamily="2" charset="0"/>
              </a:rPr>
              <a:t>mít</a:t>
            </a:r>
          </a:p>
        </p:txBody>
      </p:sp>
      <p:sp>
        <p:nvSpPr>
          <p:cNvPr id="30" name="TextBox 29"/>
          <p:cNvSpPr txBox="1">
            <a:spLocks noChangeArrowheads="1"/>
          </p:cNvSpPr>
          <p:nvPr/>
        </p:nvSpPr>
        <p:spPr bwMode="auto">
          <a:xfrm>
            <a:off x="7654925" y="3579813"/>
            <a:ext cx="1765300" cy="769937"/>
          </a:xfrm>
          <a:prstGeom prst="rect">
            <a:avLst/>
          </a:prstGeom>
          <a:noFill/>
          <a:ln w="9525">
            <a:noFill/>
            <a:miter lim="800000"/>
          </a:ln>
        </p:spPr>
        <p:txBody>
          <a:bodyPr>
            <a:spAutoFit/>
          </a:bodyPr>
          <a:lstStyle/>
          <a:p>
            <a:r>
              <a:rPr lang="en-US" sz="4400">
                <a:latin typeface="VNI-Avo" pitchFamily="2" charset="0"/>
              </a:rPr>
              <a:t>vòt</a:t>
            </a:r>
          </a:p>
        </p:txBody>
      </p:sp>
      <p:pic>
        <p:nvPicPr>
          <p:cNvPr id="3" name="Picture 2"/>
          <p:cNvPicPr>
            <a:picLocks noChangeAspect="1"/>
          </p:cNvPicPr>
          <p:nvPr/>
        </p:nvPicPr>
        <p:blipFill>
          <a:blip r:embed="rId4"/>
          <a:srcRect/>
          <a:stretch>
            <a:fillRect/>
          </a:stretch>
        </p:blipFill>
        <p:spPr bwMode="auto">
          <a:xfrm>
            <a:off x="647700" y="4346575"/>
            <a:ext cx="1968500" cy="1773238"/>
          </a:xfrm>
          <a:prstGeom prst="rect">
            <a:avLst/>
          </a:prstGeom>
          <a:noFill/>
          <a:ln w="9525">
            <a:noFill/>
            <a:miter lim="800000"/>
            <a:headEnd/>
            <a:tailEnd/>
          </a:ln>
        </p:spPr>
      </p:pic>
      <p:pic>
        <p:nvPicPr>
          <p:cNvPr id="4" name="Picture 3"/>
          <p:cNvPicPr>
            <a:picLocks noChangeAspect="1"/>
          </p:cNvPicPr>
          <p:nvPr/>
        </p:nvPicPr>
        <p:blipFill>
          <a:blip r:embed="rId5"/>
          <a:srcRect/>
          <a:stretch>
            <a:fillRect/>
          </a:stretch>
        </p:blipFill>
        <p:spPr bwMode="auto">
          <a:xfrm>
            <a:off x="4446588" y="4300538"/>
            <a:ext cx="2366962" cy="1603375"/>
          </a:xfrm>
          <a:prstGeom prst="rect">
            <a:avLst/>
          </a:prstGeom>
          <a:noFill/>
          <a:ln w="9525">
            <a:noFill/>
            <a:miter lim="800000"/>
            <a:headEnd/>
            <a:tailEnd/>
          </a:ln>
        </p:spPr>
      </p:pic>
      <p:pic>
        <p:nvPicPr>
          <p:cNvPr id="31" name="Picture 30"/>
          <p:cNvPicPr>
            <a:picLocks noChangeAspect="1"/>
          </p:cNvPicPr>
          <p:nvPr/>
        </p:nvPicPr>
        <p:blipFill>
          <a:blip r:embed="rId6"/>
          <a:srcRect/>
          <a:stretch>
            <a:fillRect/>
          </a:stretch>
        </p:blipFill>
        <p:spPr bwMode="auto">
          <a:xfrm>
            <a:off x="8651875" y="3859213"/>
            <a:ext cx="2025650" cy="21574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additive="base">
                                        <p:cTn id="73" dur="500" fill="hold"/>
                                        <p:tgtEl>
                                          <p:spTgt spid="3"/>
                                        </p:tgtEl>
                                        <p:attrNameLst>
                                          <p:attrName>ppt_x</p:attrName>
                                        </p:attrNameLst>
                                      </p:cBhvr>
                                      <p:tavLst>
                                        <p:tav tm="0">
                                          <p:val>
                                            <p:strVal val="#ppt_x"/>
                                          </p:val>
                                        </p:tav>
                                        <p:tav tm="100000">
                                          <p:val>
                                            <p:strVal val="#ppt_x"/>
                                          </p:val>
                                        </p:tav>
                                      </p:tavLst>
                                    </p:anim>
                                    <p:anim calcmode="lin" valueType="num">
                                      <p:cBhvr additive="base">
                                        <p:cTn id="7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additive="base">
                                        <p:cTn id="85" dur="500" fill="hold"/>
                                        <p:tgtEl>
                                          <p:spTgt spid="4"/>
                                        </p:tgtEl>
                                        <p:attrNameLst>
                                          <p:attrName>ppt_x</p:attrName>
                                        </p:attrNameLst>
                                      </p:cBhvr>
                                      <p:tavLst>
                                        <p:tav tm="0">
                                          <p:val>
                                            <p:strVal val="#ppt_x"/>
                                          </p:val>
                                        </p:tav>
                                        <p:tav tm="100000">
                                          <p:val>
                                            <p:strVal val="#ppt_x"/>
                                          </p:val>
                                        </p:tav>
                                      </p:tavLst>
                                    </p:anim>
                                    <p:anim calcmode="lin" valueType="num">
                                      <p:cBhvr additive="base">
                                        <p:cTn id="8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ppt_x"/>
                                          </p:val>
                                        </p:tav>
                                        <p:tav tm="100000">
                                          <p:val>
                                            <p:strVal val="#ppt_x"/>
                                          </p:val>
                                        </p:tav>
                                      </p:tavLst>
                                    </p:anim>
                                    <p:anim calcmode="lin" valueType="num">
                                      <p:cBhvr additive="base">
                                        <p:cTn id="9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6" grpId="0"/>
      <p:bldP spid="17" grpId="0"/>
      <p:bldP spid="18" grpId="0"/>
      <p:bldP spid="25" grpId="0"/>
      <p:bldP spid="26" grpId="0"/>
      <p:bldP spid="27"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fontAlgn="auto">
              <a:spcBef>
                <a:spcPts val="0"/>
              </a:spcBef>
              <a:spcAft>
                <a:spcPts val="0"/>
              </a:spcAft>
              <a:defRPr/>
            </a:pP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32770" name="Picture 4"/>
          <p:cNvPicPr>
            <a:picLocks noChangeAspect="1"/>
          </p:cNvPicPr>
          <p:nvPr/>
        </p:nvPicPr>
        <p:blipFill>
          <a:blip r:embed="rId3"/>
          <a:srcRect/>
          <a:stretch>
            <a:fillRect/>
          </a:stretch>
        </p:blipFill>
        <p:spPr bwMode="auto">
          <a:xfrm>
            <a:off x="-14288" y="149225"/>
            <a:ext cx="2630488" cy="1238250"/>
          </a:xfrm>
          <a:prstGeom prst="rect">
            <a:avLst/>
          </a:prstGeom>
          <a:noFill/>
          <a:ln w="9525">
            <a:noFill/>
            <a:miter lim="800000"/>
            <a:headEnd/>
            <a:tailEnd/>
          </a:ln>
        </p:spPr>
      </p:pic>
      <p:sp>
        <p:nvSpPr>
          <p:cNvPr id="6" name="TextBox 5"/>
          <p:cNvSpPr txBox="1">
            <a:spLocks noChangeArrowheads="1"/>
          </p:cNvSpPr>
          <p:nvPr/>
        </p:nvSpPr>
        <p:spPr bwMode="auto">
          <a:xfrm>
            <a:off x="3205163" y="-34925"/>
            <a:ext cx="1428750" cy="1014730"/>
          </a:xfrm>
          <a:prstGeom prst="rect">
            <a:avLst/>
          </a:prstGeom>
          <a:noFill/>
          <a:ln w="9525">
            <a:noFill/>
            <a:miter lim="800000"/>
          </a:ln>
        </p:spPr>
        <p:txBody>
          <a:bodyPr>
            <a:spAutoFit/>
          </a:bodyPr>
          <a:lstStyle/>
          <a:p>
            <a:r>
              <a:rPr lang="vi-VN" altLang="en-US" sz="6000" b="1">
                <a:solidFill>
                  <a:srgbClr val="FF0000"/>
                </a:solidFill>
                <a:latin typeface="VNI-Avo" pitchFamily="2" charset="0"/>
              </a:rPr>
              <a:t>e</a:t>
            </a:r>
            <a:r>
              <a:rPr lang="en-US" sz="6000" b="1">
                <a:solidFill>
                  <a:srgbClr val="FF0000"/>
                </a:solidFill>
                <a:latin typeface="VNI-Avo" pitchFamily="2" charset="0"/>
              </a:rPr>
              <a:t>t</a:t>
            </a:r>
          </a:p>
        </p:txBody>
      </p:sp>
      <p:sp>
        <p:nvSpPr>
          <p:cNvPr id="7" name="TextBox 6"/>
          <p:cNvSpPr txBox="1">
            <a:spLocks noChangeArrowheads="1"/>
          </p:cNvSpPr>
          <p:nvPr/>
        </p:nvSpPr>
        <p:spPr bwMode="auto">
          <a:xfrm>
            <a:off x="5086350" y="-9525"/>
            <a:ext cx="1598613" cy="1014730"/>
          </a:xfrm>
          <a:prstGeom prst="rect">
            <a:avLst/>
          </a:prstGeom>
          <a:noFill/>
          <a:ln w="9525">
            <a:noFill/>
            <a:miter lim="800000"/>
          </a:ln>
        </p:spPr>
        <p:txBody>
          <a:bodyPr>
            <a:spAutoFit/>
          </a:bodyPr>
          <a:lstStyle/>
          <a:p>
            <a:r>
              <a:rPr lang="vi-VN" altLang="en-US" sz="6000" b="1">
                <a:solidFill>
                  <a:srgbClr val="FF0000"/>
                </a:solidFill>
                <a:latin typeface="VNI-Avo" pitchFamily="2" charset="0"/>
              </a:rPr>
              <a:t>e</a:t>
            </a:r>
            <a:r>
              <a:rPr lang="en-US" sz="6000" b="1">
                <a:solidFill>
                  <a:srgbClr val="FF0000"/>
                </a:solidFill>
                <a:latin typeface="VNI-Avo" pitchFamily="2" charset="0"/>
              </a:rPr>
              <a:t>ât</a:t>
            </a:r>
          </a:p>
        </p:txBody>
      </p:sp>
      <p:sp>
        <p:nvSpPr>
          <p:cNvPr id="8" name="TextBox 7"/>
          <p:cNvSpPr txBox="1">
            <a:spLocks noChangeArrowheads="1"/>
          </p:cNvSpPr>
          <p:nvPr/>
        </p:nvSpPr>
        <p:spPr bwMode="auto">
          <a:xfrm>
            <a:off x="7262813" y="-9525"/>
            <a:ext cx="1597025" cy="1014730"/>
          </a:xfrm>
          <a:prstGeom prst="rect">
            <a:avLst/>
          </a:prstGeom>
          <a:noFill/>
          <a:ln w="9525">
            <a:noFill/>
            <a:miter lim="800000"/>
          </a:ln>
        </p:spPr>
        <p:txBody>
          <a:bodyPr>
            <a:spAutoFit/>
          </a:bodyPr>
          <a:lstStyle/>
          <a:p>
            <a:r>
              <a:rPr lang="vi-VN" altLang="en-US" sz="6000" b="1">
                <a:solidFill>
                  <a:srgbClr val="FF0000"/>
                </a:solidFill>
                <a:latin typeface="VNI-Avo" pitchFamily="2" charset="0"/>
              </a:rPr>
              <a:t>i</a:t>
            </a:r>
            <a:r>
              <a:rPr lang="en-US" sz="6000" b="1">
                <a:solidFill>
                  <a:srgbClr val="FF0000"/>
                </a:solidFill>
                <a:latin typeface="VNI-Avo" pitchFamily="2" charset="0"/>
              </a:rPr>
              <a:t>t</a:t>
            </a:r>
          </a:p>
        </p:txBody>
      </p:sp>
      <p:graphicFrame>
        <p:nvGraphicFramePr>
          <p:cNvPr id="9" name="Table 8"/>
          <p:cNvGraphicFramePr>
            <a:graphicFrameLocks noGrp="1"/>
          </p:cNvGraphicFramePr>
          <p:nvPr/>
        </p:nvGraphicFramePr>
        <p:xfrm>
          <a:off x="4265613" y="909638"/>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tblGrid>
              <a:tr h="433699">
                <a:tc>
                  <a:txBody>
                    <a:bodyPr/>
                    <a:lstStyle/>
                    <a:p>
                      <a:pPr algn="ctr"/>
                      <a:r>
                        <a:rPr lang="en-US" sz="4400" smtClean="0">
                          <a:solidFill>
                            <a:srgbClr val="0000FF"/>
                          </a:solidFill>
                          <a:latin typeface="VNI-Avo" pitchFamily="2" charset="0"/>
                        </a:rPr>
                        <a:t>v</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et</a:t>
                      </a:r>
                      <a:endParaRPr lang="en-US" sz="4400">
                        <a:solidFill>
                          <a:srgbClr val="FF00FF"/>
                        </a:solidFill>
                        <a:latin typeface="VNI-Avo" pitchFamily="2" charset="0"/>
                      </a:endParaRPr>
                    </a:p>
                  </a:txBody>
                  <a:tcPr/>
                </a:tc>
                <a:extLst>
                  <a:ext uri="{0D108BD9-81ED-4DB2-BD59-A6C34878D82A}">
                    <a16:rowId xmlns:a16="http://schemas.microsoft.com/office/drawing/2014/main" val="10000"/>
                  </a:ext>
                </a:extLst>
              </a:tr>
              <a:tr h="433699">
                <a:tc gridSpan="2">
                  <a:txBody>
                    <a:bodyPr/>
                    <a:lstStyle/>
                    <a:p>
                      <a:pPr algn="ctr"/>
                      <a:r>
                        <a:rPr lang="en-US" sz="4400" b="1" i="0" smtClean="0">
                          <a:solidFill>
                            <a:srgbClr val="FF0000"/>
                          </a:solidFill>
                          <a:latin typeface="VNI-Avo" pitchFamily="2" charset="0"/>
                        </a:rPr>
                        <a:t>veït</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10" name="TextBox 9"/>
          <p:cNvSpPr txBox="1">
            <a:spLocks noChangeArrowheads="1"/>
          </p:cNvSpPr>
          <p:nvPr/>
        </p:nvSpPr>
        <p:spPr bwMode="auto">
          <a:xfrm>
            <a:off x="1308100" y="2346325"/>
            <a:ext cx="1763713" cy="762000"/>
          </a:xfrm>
          <a:prstGeom prst="rect">
            <a:avLst/>
          </a:prstGeom>
          <a:noFill/>
          <a:ln w="9525">
            <a:noFill/>
            <a:miter lim="800000"/>
          </a:ln>
        </p:spPr>
        <p:txBody>
          <a:bodyPr>
            <a:spAutoFit/>
          </a:bodyPr>
          <a:lstStyle/>
          <a:p>
            <a:r>
              <a:rPr lang="en-US" sz="4400">
                <a:latin typeface="VNI-Avo" pitchFamily="2" charset="0"/>
              </a:rPr>
              <a:t>keùt</a:t>
            </a:r>
          </a:p>
        </p:txBody>
      </p:sp>
      <p:sp>
        <p:nvSpPr>
          <p:cNvPr id="11" name="TextBox 10"/>
          <p:cNvSpPr txBox="1">
            <a:spLocks noChangeArrowheads="1"/>
          </p:cNvSpPr>
          <p:nvPr/>
        </p:nvSpPr>
        <p:spPr bwMode="auto">
          <a:xfrm>
            <a:off x="4462463" y="2411413"/>
            <a:ext cx="1763712" cy="762000"/>
          </a:xfrm>
          <a:prstGeom prst="rect">
            <a:avLst/>
          </a:prstGeom>
          <a:noFill/>
          <a:ln w="9525">
            <a:noFill/>
            <a:miter lim="800000"/>
          </a:ln>
        </p:spPr>
        <p:txBody>
          <a:bodyPr>
            <a:spAutoFit/>
          </a:bodyPr>
          <a:lstStyle/>
          <a:p>
            <a:r>
              <a:rPr lang="en-US" sz="4400">
                <a:latin typeface="VNI-Avo" pitchFamily="2" charset="0"/>
              </a:rPr>
              <a:t>seùt</a:t>
            </a:r>
          </a:p>
        </p:txBody>
      </p:sp>
      <p:sp>
        <p:nvSpPr>
          <p:cNvPr id="12" name="TextBox 11"/>
          <p:cNvSpPr txBox="1">
            <a:spLocks noChangeArrowheads="1"/>
          </p:cNvSpPr>
          <p:nvPr/>
        </p:nvSpPr>
        <p:spPr bwMode="auto">
          <a:xfrm>
            <a:off x="7654925" y="2336800"/>
            <a:ext cx="1765300" cy="769938"/>
          </a:xfrm>
          <a:prstGeom prst="rect">
            <a:avLst/>
          </a:prstGeom>
          <a:noFill/>
          <a:ln w="9525">
            <a:noFill/>
            <a:miter lim="800000"/>
          </a:ln>
        </p:spPr>
        <p:txBody>
          <a:bodyPr>
            <a:spAutoFit/>
          </a:bodyPr>
          <a:lstStyle/>
          <a:p>
            <a:r>
              <a:rPr lang="en-US" sz="4400">
                <a:latin typeface="VNI-Avo" pitchFamily="2" charset="0"/>
              </a:rPr>
              <a:t>veït</a:t>
            </a:r>
          </a:p>
        </p:txBody>
      </p:sp>
      <p:sp>
        <p:nvSpPr>
          <p:cNvPr id="16" name="TextBox 15"/>
          <p:cNvSpPr txBox="1">
            <a:spLocks noChangeArrowheads="1"/>
          </p:cNvSpPr>
          <p:nvPr/>
        </p:nvSpPr>
        <p:spPr bwMode="auto">
          <a:xfrm>
            <a:off x="298450" y="5038725"/>
            <a:ext cx="2984500" cy="762000"/>
          </a:xfrm>
          <a:prstGeom prst="rect">
            <a:avLst/>
          </a:prstGeom>
          <a:noFill/>
          <a:ln w="9525">
            <a:noFill/>
            <a:miter lim="800000"/>
          </a:ln>
        </p:spPr>
        <p:txBody>
          <a:bodyPr>
            <a:spAutoFit/>
          </a:bodyPr>
          <a:lstStyle/>
          <a:p>
            <a:r>
              <a:rPr lang="en-US" sz="4400">
                <a:latin typeface="VNI-Avo" pitchFamily="2" charset="0"/>
              </a:rPr>
              <a:t>con veït</a:t>
            </a:r>
          </a:p>
        </p:txBody>
      </p:sp>
      <p:sp>
        <p:nvSpPr>
          <p:cNvPr id="17" name="TextBox 16"/>
          <p:cNvSpPr txBox="1">
            <a:spLocks noChangeArrowheads="1"/>
          </p:cNvSpPr>
          <p:nvPr/>
        </p:nvSpPr>
        <p:spPr bwMode="auto">
          <a:xfrm>
            <a:off x="4502150" y="5140325"/>
            <a:ext cx="2984500" cy="762000"/>
          </a:xfrm>
          <a:prstGeom prst="rect">
            <a:avLst/>
          </a:prstGeom>
          <a:noFill/>
          <a:ln w="9525">
            <a:noFill/>
            <a:miter lim="800000"/>
          </a:ln>
        </p:spPr>
        <p:txBody>
          <a:bodyPr>
            <a:spAutoFit/>
          </a:bodyPr>
          <a:lstStyle/>
          <a:p>
            <a:r>
              <a:rPr lang="en-US" sz="4400">
                <a:latin typeface="VNI-Avo" pitchFamily="2" charset="0"/>
              </a:rPr>
              <a:t>boà keát</a:t>
            </a:r>
          </a:p>
        </p:txBody>
      </p:sp>
      <p:sp>
        <p:nvSpPr>
          <p:cNvPr id="18" name="TextBox 17"/>
          <p:cNvSpPr txBox="1">
            <a:spLocks noChangeArrowheads="1"/>
          </p:cNvSpPr>
          <p:nvPr/>
        </p:nvSpPr>
        <p:spPr bwMode="auto">
          <a:xfrm>
            <a:off x="8412163" y="5065713"/>
            <a:ext cx="3124200" cy="762000"/>
          </a:xfrm>
          <a:prstGeom prst="rect">
            <a:avLst/>
          </a:prstGeom>
          <a:noFill/>
          <a:ln w="9525">
            <a:noFill/>
            <a:miter lim="800000"/>
          </a:ln>
        </p:spPr>
        <p:txBody>
          <a:bodyPr>
            <a:spAutoFit/>
          </a:bodyPr>
          <a:lstStyle/>
          <a:p>
            <a:r>
              <a:rPr lang="en-US" sz="4400">
                <a:latin typeface="VNI-Avo" pitchFamily="2" charset="0"/>
              </a:rPr>
              <a:t>quaû mít</a:t>
            </a:r>
          </a:p>
        </p:txBody>
      </p:sp>
      <p:sp>
        <p:nvSpPr>
          <p:cNvPr id="25" name="TextBox 24"/>
          <p:cNvSpPr txBox="1">
            <a:spLocks noChangeArrowheads="1"/>
          </p:cNvSpPr>
          <p:nvPr/>
        </p:nvSpPr>
        <p:spPr bwMode="auto">
          <a:xfrm>
            <a:off x="1174750" y="3171825"/>
            <a:ext cx="1763713" cy="762000"/>
          </a:xfrm>
          <a:prstGeom prst="rect">
            <a:avLst/>
          </a:prstGeom>
          <a:noFill/>
          <a:ln w="9525">
            <a:noFill/>
            <a:miter lim="800000"/>
          </a:ln>
        </p:spPr>
        <p:txBody>
          <a:bodyPr>
            <a:spAutoFit/>
          </a:bodyPr>
          <a:lstStyle/>
          <a:p>
            <a:r>
              <a:rPr lang="en-US" sz="4400">
                <a:latin typeface="VNI-Avo" pitchFamily="2" charset="0"/>
              </a:rPr>
              <a:t>deät</a:t>
            </a:r>
          </a:p>
        </p:txBody>
      </p:sp>
      <p:sp>
        <p:nvSpPr>
          <p:cNvPr id="26" name="TextBox 25"/>
          <p:cNvSpPr txBox="1">
            <a:spLocks noChangeArrowheads="1"/>
          </p:cNvSpPr>
          <p:nvPr/>
        </p:nvSpPr>
        <p:spPr bwMode="auto">
          <a:xfrm>
            <a:off x="4537075" y="3241675"/>
            <a:ext cx="1763713" cy="762000"/>
          </a:xfrm>
          <a:prstGeom prst="rect">
            <a:avLst/>
          </a:prstGeom>
          <a:noFill/>
          <a:ln w="9525">
            <a:noFill/>
            <a:miter lim="800000"/>
          </a:ln>
        </p:spPr>
        <p:txBody>
          <a:bodyPr>
            <a:spAutoFit/>
          </a:bodyPr>
          <a:lstStyle/>
          <a:p>
            <a:r>
              <a:rPr lang="en-US" sz="4400">
                <a:latin typeface="VNI-Avo" pitchFamily="2" charset="0"/>
              </a:rPr>
              <a:t>neát</a:t>
            </a:r>
          </a:p>
        </p:txBody>
      </p:sp>
      <p:sp>
        <p:nvSpPr>
          <p:cNvPr id="27" name="TextBox 26"/>
          <p:cNvSpPr txBox="1">
            <a:spLocks noChangeArrowheads="1"/>
          </p:cNvSpPr>
          <p:nvPr/>
        </p:nvSpPr>
        <p:spPr bwMode="auto">
          <a:xfrm>
            <a:off x="7593013" y="3300413"/>
            <a:ext cx="1765300" cy="762000"/>
          </a:xfrm>
          <a:prstGeom prst="rect">
            <a:avLst/>
          </a:prstGeom>
          <a:noFill/>
          <a:ln w="9525">
            <a:noFill/>
            <a:miter lim="800000"/>
          </a:ln>
        </p:spPr>
        <p:txBody>
          <a:bodyPr>
            <a:spAutoFit/>
          </a:bodyPr>
          <a:lstStyle/>
          <a:p>
            <a:r>
              <a:rPr lang="en-US" sz="4400">
                <a:latin typeface="VNI-Avo" pitchFamily="2" charset="0"/>
              </a:rPr>
              <a:t>teát</a:t>
            </a:r>
          </a:p>
        </p:txBody>
      </p:sp>
      <p:sp>
        <p:nvSpPr>
          <p:cNvPr id="28" name="TextBox 27"/>
          <p:cNvSpPr txBox="1">
            <a:spLocks noChangeArrowheads="1"/>
          </p:cNvSpPr>
          <p:nvPr/>
        </p:nvSpPr>
        <p:spPr bwMode="auto">
          <a:xfrm>
            <a:off x="1357313" y="4002088"/>
            <a:ext cx="1763712" cy="762000"/>
          </a:xfrm>
          <a:prstGeom prst="rect">
            <a:avLst/>
          </a:prstGeom>
          <a:noFill/>
          <a:ln w="9525">
            <a:noFill/>
            <a:miter lim="800000"/>
          </a:ln>
        </p:spPr>
        <p:txBody>
          <a:bodyPr>
            <a:spAutoFit/>
          </a:bodyPr>
          <a:lstStyle/>
          <a:p>
            <a:r>
              <a:rPr lang="en-US" sz="4400">
                <a:latin typeface="VNI-Avo" pitchFamily="2" charset="0"/>
              </a:rPr>
              <a:t>lít</a:t>
            </a:r>
          </a:p>
        </p:txBody>
      </p:sp>
      <p:sp>
        <p:nvSpPr>
          <p:cNvPr id="29" name="TextBox 28"/>
          <p:cNvSpPr txBox="1">
            <a:spLocks noChangeArrowheads="1"/>
          </p:cNvSpPr>
          <p:nvPr/>
        </p:nvSpPr>
        <p:spPr bwMode="auto">
          <a:xfrm>
            <a:off x="4449763" y="4094163"/>
            <a:ext cx="1763712" cy="762000"/>
          </a:xfrm>
          <a:prstGeom prst="rect">
            <a:avLst/>
          </a:prstGeom>
          <a:noFill/>
          <a:ln w="9525">
            <a:noFill/>
            <a:miter lim="800000"/>
          </a:ln>
        </p:spPr>
        <p:txBody>
          <a:bodyPr>
            <a:spAutoFit/>
          </a:bodyPr>
          <a:lstStyle/>
          <a:p>
            <a:r>
              <a:rPr lang="en-US" sz="4400">
                <a:latin typeface="VNI-Avo" pitchFamily="2" charset="0"/>
              </a:rPr>
              <a:t>mít</a:t>
            </a:r>
          </a:p>
        </p:txBody>
      </p:sp>
      <p:sp>
        <p:nvSpPr>
          <p:cNvPr id="30" name="TextBox 29"/>
          <p:cNvSpPr txBox="1">
            <a:spLocks noChangeArrowheads="1"/>
          </p:cNvSpPr>
          <p:nvPr/>
        </p:nvSpPr>
        <p:spPr bwMode="auto">
          <a:xfrm>
            <a:off x="7654925" y="4090988"/>
            <a:ext cx="1765300" cy="762000"/>
          </a:xfrm>
          <a:prstGeom prst="rect">
            <a:avLst/>
          </a:prstGeom>
          <a:noFill/>
          <a:ln w="9525">
            <a:noFill/>
            <a:miter lim="800000"/>
          </a:ln>
        </p:spPr>
        <p:txBody>
          <a:bodyPr>
            <a:spAutoFit/>
          </a:bodyPr>
          <a:lstStyle/>
          <a:p>
            <a:r>
              <a:rPr lang="en-US" sz="4400">
                <a:latin typeface="VNI-Avo" pitchFamily="2" charset="0"/>
              </a:rPr>
              <a:t>vòt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6" grpId="0"/>
      <p:bldP spid="17" grpId="0"/>
      <p:bldP spid="18" grpId="0"/>
      <p:bldP spid="25" grpId="0"/>
      <p:bldP spid="26" grpId="0"/>
      <p:bldP spid="27"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fontAlgn="auto">
              <a:spcBef>
                <a:spcPts val="0"/>
              </a:spcBef>
              <a:spcAft>
                <a:spcPts val="0"/>
              </a:spcAft>
              <a:defRPr/>
            </a:pP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33795" name="Picture 1"/>
          <p:cNvPicPr>
            <a:picLocks noChangeAspect="1"/>
          </p:cNvPicPr>
          <p:nvPr/>
        </p:nvPicPr>
        <p:blipFill>
          <a:blip r:embed="rId3"/>
          <a:srcRect r="81351" b="73651"/>
          <a:stretch>
            <a:fillRect/>
          </a:stretch>
        </p:blipFill>
        <p:spPr bwMode="auto">
          <a:xfrm>
            <a:off x="49213" y="627063"/>
            <a:ext cx="2263775" cy="893762"/>
          </a:xfrm>
          <a:prstGeom prst="rect">
            <a:avLst/>
          </a:prstGeom>
          <a:noFill/>
          <a:ln w="9525">
            <a:noFill/>
            <a:miter lim="800000"/>
            <a:headEnd/>
            <a:tailEnd/>
          </a:ln>
        </p:spPr>
      </p:pic>
      <p:pic>
        <p:nvPicPr>
          <p:cNvPr id="33796" name="Picture 4"/>
          <p:cNvPicPr>
            <a:picLocks noChangeAspect="1"/>
          </p:cNvPicPr>
          <p:nvPr/>
        </p:nvPicPr>
        <p:blipFill>
          <a:blip r:embed="rId4"/>
          <a:srcRect/>
          <a:stretch>
            <a:fillRect/>
          </a:stretch>
        </p:blipFill>
        <p:spPr bwMode="auto">
          <a:xfrm>
            <a:off x="477838" y="1931988"/>
            <a:ext cx="11639550" cy="2662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4"/>
          <p:cNvSpPr txBox="1">
            <a:spLocks noChangeArrowheads="1"/>
          </p:cNvSpPr>
          <p:nvPr/>
        </p:nvSpPr>
        <p:spPr bwMode="auto">
          <a:xfrm>
            <a:off x="338138" y="5195888"/>
            <a:ext cx="11849100" cy="1385887"/>
          </a:xfrm>
          <a:prstGeom prst="rect">
            <a:avLst/>
          </a:prstGeom>
          <a:noFill/>
          <a:ln w="9525">
            <a:noFill/>
            <a:miter lim="800000"/>
          </a:ln>
        </p:spPr>
        <p:txBody>
          <a:bodyPr>
            <a:spAutoFit/>
          </a:bodyPr>
          <a:lstStyle/>
          <a:p>
            <a:r>
              <a:rPr lang="en-US" sz="2800" b="1">
                <a:latin typeface="VNI-Avo" pitchFamily="2" charset="0"/>
              </a:rPr>
              <a:t>    Teát ñeán thaät gaàn. Caùi reùt vaãn ñaäm. Maáy caây ñaøo ñaõ chi chít loäc non. Vaøi nuï troøn ñoû thaém vöøa heù nôû. Roài trôøi aám daàn, ñaøn eùn nhoû laïi ríu rít bay veà, naùo nöùc ñoùn chaøo naêm môùi.</a:t>
            </a:r>
          </a:p>
        </p:txBody>
      </p:sp>
      <p:sp>
        <p:nvSpPr>
          <p:cNvPr id="6" name="Rectangle 5"/>
          <p:cNvSpPr>
            <a:spLocks noChangeArrowheads="1"/>
          </p:cNvSpPr>
          <p:nvPr/>
        </p:nvSpPr>
        <p:spPr bwMode="auto">
          <a:xfrm>
            <a:off x="898525" y="5208588"/>
            <a:ext cx="539750" cy="523875"/>
          </a:xfrm>
          <a:prstGeom prst="rect">
            <a:avLst/>
          </a:prstGeom>
          <a:noFill/>
          <a:ln w="9525">
            <a:noFill/>
            <a:miter lim="800000"/>
          </a:ln>
        </p:spPr>
        <p:txBody>
          <a:bodyPr wrap="none">
            <a:spAutoFit/>
          </a:bodyPr>
          <a:lstStyle/>
          <a:p>
            <a:r>
              <a:rPr lang="en-US" sz="2800" b="1">
                <a:solidFill>
                  <a:srgbClr val="FF0000"/>
                </a:solidFill>
                <a:latin typeface="VNI-Avo" pitchFamily="2" charset="0"/>
              </a:rPr>
              <a:t>eât</a:t>
            </a:r>
            <a:endParaRPr lang="en-US">
              <a:solidFill>
                <a:srgbClr val="FF0000"/>
              </a:solidFill>
              <a:latin typeface="Calibri" panose="020F0502020204030204" pitchFamily="34" charset="0"/>
            </a:endParaRPr>
          </a:p>
        </p:txBody>
      </p:sp>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fontAlgn="auto">
              <a:spcBef>
                <a:spcPts val="0"/>
              </a:spcBef>
              <a:spcAft>
                <a:spcPts val="0"/>
              </a:spcAft>
              <a:defRPr/>
            </a:pPr>
            <a:r>
              <a:rPr lang="en-US" sz="1000" b="1" spc="50">
                <a:ln w="0"/>
                <a:solidFill>
                  <a:schemeClr val="bg2"/>
                </a:solidFill>
                <a:effectLst>
                  <a:innerShdw blurRad="63500" dist="50800" dir="13500000">
                    <a:srgbClr val="000000">
                      <a:alpha val="50000"/>
                    </a:srgbClr>
                  </a:innerShdw>
                </a:effectLst>
              </a:rPr>
              <a:t>MÁI TRƯỜNG TUỔI THƠ</a:t>
            </a:r>
          </a:p>
        </p:txBody>
      </p:sp>
      <p:sp>
        <p:nvSpPr>
          <p:cNvPr id="11" name="Rectangle 10"/>
          <p:cNvSpPr>
            <a:spLocks noChangeArrowheads="1"/>
          </p:cNvSpPr>
          <p:nvPr/>
        </p:nvSpPr>
        <p:spPr bwMode="auto">
          <a:xfrm>
            <a:off x="4713288" y="5207000"/>
            <a:ext cx="541337" cy="523875"/>
          </a:xfrm>
          <a:prstGeom prst="rect">
            <a:avLst/>
          </a:prstGeom>
          <a:noFill/>
          <a:ln w="9525">
            <a:noFill/>
            <a:miter lim="800000"/>
          </a:ln>
        </p:spPr>
        <p:txBody>
          <a:bodyPr wrap="none">
            <a:spAutoFit/>
          </a:bodyPr>
          <a:lstStyle/>
          <a:p>
            <a:r>
              <a:rPr lang="en-US" sz="2800" b="1">
                <a:solidFill>
                  <a:srgbClr val="FF00FF"/>
                </a:solidFill>
                <a:latin typeface="VNI-Avo" pitchFamily="2" charset="0"/>
              </a:rPr>
              <a:t>et</a:t>
            </a:r>
            <a:endParaRPr lang="en-US">
              <a:solidFill>
                <a:srgbClr val="FF00FF"/>
              </a:solidFill>
              <a:latin typeface="Calibri" panose="020F0502020204030204" pitchFamily="34" charset="0"/>
            </a:endParaRPr>
          </a:p>
        </p:txBody>
      </p:sp>
      <p:sp>
        <p:nvSpPr>
          <p:cNvPr id="12" name="Rectangle 11"/>
          <p:cNvSpPr>
            <a:spLocks noChangeArrowheads="1"/>
          </p:cNvSpPr>
          <p:nvPr/>
        </p:nvSpPr>
        <p:spPr bwMode="auto">
          <a:xfrm>
            <a:off x="11161713" y="5207000"/>
            <a:ext cx="382587" cy="523875"/>
          </a:xfrm>
          <a:prstGeom prst="rect">
            <a:avLst/>
          </a:prstGeom>
          <a:noFill/>
          <a:ln w="9525">
            <a:noFill/>
            <a:miter lim="800000"/>
          </a:ln>
        </p:spPr>
        <p:txBody>
          <a:bodyPr wrap="none">
            <a:spAutoFit/>
          </a:bodyPr>
          <a:lstStyle/>
          <a:p>
            <a:r>
              <a:rPr lang="en-US" sz="2800" b="1">
                <a:solidFill>
                  <a:srgbClr val="0000FF"/>
                </a:solidFill>
                <a:latin typeface="VNI-Avo" pitchFamily="2" charset="0"/>
              </a:rPr>
              <a:t>it</a:t>
            </a:r>
            <a:endParaRPr lang="en-US">
              <a:solidFill>
                <a:srgbClr val="0000FF"/>
              </a:solidFill>
              <a:latin typeface="Calibri" panose="020F0502020204030204" pitchFamily="34" charset="0"/>
            </a:endParaRPr>
          </a:p>
        </p:txBody>
      </p:sp>
      <p:pic>
        <p:nvPicPr>
          <p:cNvPr id="48135" name="Picture 2"/>
          <p:cNvPicPr>
            <a:picLocks noChangeAspect="1"/>
          </p:cNvPicPr>
          <p:nvPr/>
        </p:nvPicPr>
        <p:blipFill>
          <a:blip r:embed="rId3"/>
          <a:srcRect/>
          <a:stretch>
            <a:fillRect/>
          </a:stretch>
        </p:blipFill>
        <p:spPr bwMode="auto">
          <a:xfrm>
            <a:off x="1262063" y="349250"/>
            <a:ext cx="8640762" cy="4021138"/>
          </a:xfrm>
          <a:prstGeom prst="rect">
            <a:avLst/>
          </a:prstGeom>
          <a:noFill/>
          <a:ln w="9525">
            <a:noFill/>
            <a:miter lim="800000"/>
            <a:headEnd/>
            <a:tailEnd/>
          </a:ln>
        </p:spPr>
      </p:pic>
      <p:sp>
        <p:nvSpPr>
          <p:cNvPr id="13" name="Rectangle 12"/>
          <p:cNvSpPr>
            <a:spLocks noChangeArrowheads="1"/>
          </p:cNvSpPr>
          <p:nvPr/>
        </p:nvSpPr>
        <p:spPr bwMode="auto">
          <a:xfrm>
            <a:off x="2282825" y="6070600"/>
            <a:ext cx="381000" cy="523875"/>
          </a:xfrm>
          <a:prstGeom prst="rect">
            <a:avLst/>
          </a:prstGeom>
          <a:noFill/>
          <a:ln w="9525">
            <a:noFill/>
            <a:miter lim="800000"/>
          </a:ln>
        </p:spPr>
        <p:txBody>
          <a:bodyPr wrap="none">
            <a:spAutoFit/>
          </a:bodyPr>
          <a:lstStyle/>
          <a:p>
            <a:r>
              <a:rPr lang="en-US" sz="2800" b="1">
                <a:solidFill>
                  <a:srgbClr val="0000FF"/>
                </a:solidFill>
                <a:latin typeface="VNI-Avo" pitchFamily="2" charset="0"/>
              </a:rPr>
              <a:t>it</a:t>
            </a:r>
            <a:endParaRPr lang="en-US">
              <a:solidFill>
                <a:srgbClr val="0000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4"/>
          <p:cNvSpPr txBox="1">
            <a:spLocks noChangeArrowheads="1"/>
          </p:cNvSpPr>
          <p:nvPr/>
        </p:nvSpPr>
        <p:spPr bwMode="auto">
          <a:xfrm>
            <a:off x="0" y="0"/>
            <a:ext cx="12187238" cy="7026275"/>
          </a:xfrm>
          <a:prstGeom prst="rect">
            <a:avLst/>
          </a:prstGeom>
          <a:noFill/>
          <a:ln w="9525">
            <a:noFill/>
            <a:miter lim="800000"/>
          </a:ln>
        </p:spPr>
        <p:txBody>
          <a:bodyPr>
            <a:spAutoFit/>
          </a:bodyPr>
          <a:lstStyle/>
          <a:p>
            <a:r>
              <a:rPr lang="en-US" sz="2800" b="1">
                <a:latin typeface="VNI-Avo" pitchFamily="2" charset="0"/>
              </a:rPr>
              <a:t>    </a:t>
            </a:r>
            <a:r>
              <a:rPr lang="en-US" sz="6500" b="1">
                <a:latin typeface="VNI-Avo" pitchFamily="2" charset="0"/>
              </a:rPr>
              <a:t>Teát ñeán thaät gaàn. Caùi reùt vaãn ñaäm. Maáy caây ñaøo ñaõ chi chít loäc non. Vaøi nuï troøn ñoû thaém vöøa heù nôû. Roài trôøi aám daàn, ñaøn eùn nhoû laïi ríu rít bay veà, naùo nöùc ñoùn chaøo naêm môùi.</a:t>
            </a:r>
          </a:p>
        </p:txBody>
      </p:sp>
      <p:sp>
        <p:nvSpPr>
          <p:cNvPr id="6" name="Rectangle 5"/>
          <p:cNvSpPr>
            <a:spLocks noChangeArrowheads="1"/>
          </p:cNvSpPr>
          <p:nvPr/>
        </p:nvSpPr>
        <p:spPr bwMode="auto">
          <a:xfrm>
            <a:off x="752475" y="0"/>
            <a:ext cx="1001713" cy="1082675"/>
          </a:xfrm>
          <a:prstGeom prst="rect">
            <a:avLst/>
          </a:prstGeom>
          <a:noFill/>
          <a:ln w="9525">
            <a:noFill/>
            <a:miter lim="800000"/>
          </a:ln>
        </p:spPr>
        <p:txBody>
          <a:bodyPr>
            <a:spAutoFit/>
          </a:bodyPr>
          <a:lstStyle/>
          <a:p>
            <a:r>
              <a:rPr lang="en-US" sz="6500" b="1">
                <a:solidFill>
                  <a:srgbClr val="FF0000"/>
                </a:solidFill>
                <a:latin typeface="VNI-Avo" pitchFamily="2" charset="0"/>
              </a:rPr>
              <a:t>eât</a:t>
            </a:r>
            <a:endParaRPr lang="en-US" sz="6500">
              <a:solidFill>
                <a:srgbClr val="FF0000"/>
              </a:solidFill>
              <a:latin typeface="Calibri" panose="020F0502020204030204" pitchFamily="34" charset="0"/>
            </a:endParaRPr>
          </a:p>
        </p:txBody>
      </p:sp>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fontAlgn="auto">
              <a:spcBef>
                <a:spcPts val="0"/>
              </a:spcBef>
              <a:spcAft>
                <a:spcPts val="0"/>
              </a:spcAft>
              <a:defRPr/>
            </a:pPr>
            <a:r>
              <a:rPr lang="en-US" sz="1000" b="1" spc="50">
                <a:ln w="0"/>
                <a:solidFill>
                  <a:schemeClr val="bg2"/>
                </a:solidFill>
                <a:effectLst>
                  <a:innerShdw blurRad="63500" dist="50800" dir="13500000">
                    <a:srgbClr val="000000">
                      <a:alpha val="50000"/>
                    </a:srgbClr>
                  </a:innerShdw>
                </a:effectLst>
              </a:rPr>
              <a:t>MÁI TRƯỜNG TUỔI THƠ</a:t>
            </a:r>
          </a:p>
        </p:txBody>
      </p:sp>
      <p:sp>
        <p:nvSpPr>
          <p:cNvPr id="11" name="Rectangle 10"/>
          <p:cNvSpPr>
            <a:spLocks noChangeArrowheads="1"/>
          </p:cNvSpPr>
          <p:nvPr/>
        </p:nvSpPr>
        <p:spPr bwMode="auto">
          <a:xfrm>
            <a:off x="9577388" y="0"/>
            <a:ext cx="1152525" cy="1082675"/>
          </a:xfrm>
          <a:prstGeom prst="rect">
            <a:avLst/>
          </a:prstGeom>
          <a:noFill/>
          <a:ln w="9525">
            <a:noFill/>
            <a:miter lim="800000"/>
          </a:ln>
        </p:spPr>
        <p:txBody>
          <a:bodyPr>
            <a:spAutoFit/>
          </a:bodyPr>
          <a:lstStyle/>
          <a:p>
            <a:r>
              <a:rPr lang="en-US" sz="6500" b="1">
                <a:solidFill>
                  <a:srgbClr val="FF00FF"/>
                </a:solidFill>
                <a:latin typeface="VNI-Avo" pitchFamily="2" charset="0"/>
              </a:rPr>
              <a:t>et</a:t>
            </a:r>
            <a:endParaRPr lang="en-US" sz="6500">
              <a:solidFill>
                <a:srgbClr val="FF00FF"/>
              </a:solidFill>
              <a:latin typeface="Calibri" panose="020F0502020204030204" pitchFamily="34" charset="0"/>
            </a:endParaRPr>
          </a:p>
        </p:txBody>
      </p:sp>
      <p:sp>
        <p:nvSpPr>
          <p:cNvPr id="13" name="Rectangle 12"/>
          <p:cNvSpPr>
            <a:spLocks noChangeArrowheads="1"/>
          </p:cNvSpPr>
          <p:nvPr/>
        </p:nvSpPr>
        <p:spPr bwMode="auto">
          <a:xfrm>
            <a:off x="2527300" y="1971675"/>
            <a:ext cx="635000" cy="1357313"/>
          </a:xfrm>
          <a:prstGeom prst="rect">
            <a:avLst/>
          </a:prstGeom>
          <a:noFill/>
          <a:ln w="9525">
            <a:noFill/>
            <a:miter lim="800000"/>
          </a:ln>
        </p:spPr>
        <p:txBody>
          <a:bodyPr>
            <a:spAutoFit/>
          </a:bodyPr>
          <a:lstStyle/>
          <a:p>
            <a:r>
              <a:rPr lang="en-US" sz="6500" b="1">
                <a:solidFill>
                  <a:srgbClr val="0000FF"/>
                </a:solidFill>
                <a:latin typeface="VNI-Avo" pitchFamily="2" charset="0"/>
              </a:rPr>
              <a:t>it</a:t>
            </a:r>
          </a:p>
          <a:p>
            <a:endParaRPr lang="en-US">
              <a:solidFill>
                <a:srgbClr val="0000FF"/>
              </a:solidFill>
              <a:latin typeface="Calibri" panose="020F0502020204030204" pitchFamily="34" charset="0"/>
            </a:endParaRPr>
          </a:p>
        </p:txBody>
      </p:sp>
      <p:sp>
        <p:nvSpPr>
          <p:cNvPr id="2" name="Rectangle 12"/>
          <p:cNvSpPr>
            <a:spLocks noChangeArrowheads="1"/>
          </p:cNvSpPr>
          <p:nvPr/>
        </p:nvSpPr>
        <p:spPr bwMode="auto">
          <a:xfrm>
            <a:off x="11398250" y="3989388"/>
            <a:ext cx="635000" cy="1357312"/>
          </a:xfrm>
          <a:prstGeom prst="rect">
            <a:avLst/>
          </a:prstGeom>
          <a:noFill/>
          <a:ln w="9525">
            <a:noFill/>
            <a:miter lim="800000"/>
          </a:ln>
        </p:spPr>
        <p:txBody>
          <a:bodyPr>
            <a:spAutoFit/>
          </a:bodyPr>
          <a:lstStyle/>
          <a:p>
            <a:r>
              <a:rPr lang="en-US" sz="6500" b="1">
                <a:solidFill>
                  <a:srgbClr val="0000FF"/>
                </a:solidFill>
                <a:latin typeface="VNI-Avo" pitchFamily="2" charset="0"/>
              </a:rPr>
              <a:t>it</a:t>
            </a:r>
          </a:p>
          <a:p>
            <a:endParaRPr lang="en-US">
              <a:solidFill>
                <a:srgbClr val="0000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srcRect/>
          <a:stretch>
            <a:fillRect/>
          </a:stretch>
        </p:blipFill>
        <p:spPr bwMode="auto">
          <a:xfrm>
            <a:off x="220663" y="417513"/>
            <a:ext cx="1924050" cy="781050"/>
          </a:xfrm>
          <a:prstGeom prst="rect">
            <a:avLst/>
          </a:prstGeom>
          <a:noFill/>
          <a:ln w="9525">
            <a:noFill/>
            <a:miter lim="800000"/>
            <a:headEnd/>
            <a:tailEnd/>
          </a:ln>
        </p:spPr>
      </p:pic>
      <p:sp>
        <p:nvSpPr>
          <p:cNvPr id="35842" name="TextBox 4"/>
          <p:cNvSpPr txBox="1">
            <a:spLocks noChangeArrowheads="1"/>
          </p:cNvSpPr>
          <p:nvPr/>
        </p:nvSpPr>
        <p:spPr bwMode="auto">
          <a:xfrm>
            <a:off x="2297113" y="261938"/>
            <a:ext cx="7761287" cy="930275"/>
          </a:xfrm>
          <a:prstGeom prst="rect">
            <a:avLst/>
          </a:prstGeom>
          <a:noFill/>
          <a:ln w="9525">
            <a:noFill/>
            <a:miter lim="800000"/>
          </a:ln>
        </p:spPr>
        <p:txBody>
          <a:bodyPr>
            <a:spAutoFit/>
          </a:bodyPr>
          <a:lstStyle/>
          <a:p>
            <a:pPr algn="ctr"/>
            <a:r>
              <a:rPr lang="en-US" sz="5500">
                <a:latin typeface="VNI-Avo" pitchFamily="2" charset="0"/>
              </a:rPr>
              <a:t>Thôøi tieát</a:t>
            </a: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algn="ctr" fontAlgn="auto">
              <a:spcBef>
                <a:spcPts val="0"/>
              </a:spcBef>
              <a:spcAft>
                <a:spcPts val="0"/>
              </a:spcAft>
              <a:defRPr/>
            </a:pP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35844" name="Picture 2"/>
          <p:cNvPicPr>
            <a:picLocks noChangeAspect="1"/>
          </p:cNvPicPr>
          <p:nvPr/>
        </p:nvPicPr>
        <p:blipFill>
          <a:blip r:embed="rId4"/>
          <a:srcRect/>
          <a:stretch>
            <a:fillRect/>
          </a:stretch>
        </p:blipFill>
        <p:spPr bwMode="auto">
          <a:xfrm>
            <a:off x="1666875" y="1198563"/>
            <a:ext cx="8535988" cy="5451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TotalTime>
  <Words>213</Words>
  <Application>Microsoft Office PowerPoint</Application>
  <PresentationFormat>Widescreen</PresentationFormat>
  <Paragraphs>62</Paragraphs>
  <Slides>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等线</vt:lpstr>
      <vt:lpstr>Arial</vt:lpstr>
      <vt:lpstr>Times New Roman</vt:lpstr>
      <vt:lpstr>VNI-Avo</vt:lpstr>
      <vt:lpstr>SimSun</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STD_HUONG</cp:lastModifiedBy>
  <cp:revision>160</cp:revision>
  <dcterms:created xsi:type="dcterms:W3CDTF">2020-10-19T12:51:00Z</dcterms:created>
  <dcterms:modified xsi:type="dcterms:W3CDTF">2024-11-24T11:05:43Z</dcterms:modified>
  <cp:category>Kết nối tri thức với cuộc sống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DEF28384182F42498D72EED291F40AEA</vt:lpwstr>
  </property>
  <property fmtid="{D5CDD505-2E9C-101B-9397-08002B2CF9AE}" pid="3" name="KSOProductBuildVer">
    <vt:lpwstr>1033-11.2.0.11380</vt:lpwstr>
  </property>
</Properties>
</file>