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</p:sldMasterIdLst>
  <p:notesMasterIdLst>
    <p:notesMasterId r:id="rId27"/>
  </p:notesMasterIdLst>
  <p:sldIdLst>
    <p:sldId id="338" r:id="rId9"/>
    <p:sldId id="4432" r:id="rId10"/>
    <p:sldId id="4433" r:id="rId11"/>
    <p:sldId id="4435" r:id="rId12"/>
    <p:sldId id="4436" r:id="rId13"/>
    <p:sldId id="369" r:id="rId14"/>
    <p:sldId id="4454" r:id="rId15"/>
    <p:sldId id="284" r:id="rId16"/>
    <p:sldId id="4455" r:id="rId17"/>
    <p:sldId id="4456" r:id="rId18"/>
    <p:sldId id="365" r:id="rId19"/>
    <p:sldId id="366" r:id="rId20"/>
    <p:sldId id="367" r:id="rId21"/>
    <p:sldId id="4441" r:id="rId22"/>
    <p:sldId id="4442" r:id="rId23"/>
    <p:sldId id="299" r:id="rId24"/>
    <p:sldId id="445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xmlns="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xmlns="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6" y="2952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9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5" Type="http://schemas.openxmlformats.org/officeDocument/2006/relationships/image" Target="../media/image90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00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5" Type="http://schemas.openxmlformats.org/officeDocument/2006/relationships/image" Target="../media/image90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microsoft.com/office/2007/relationships/hdphoto" Target="../media/hdphoto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5" Type="http://schemas.microsoft.com/office/2007/relationships/hdphoto" Target="../media/hdphoto6.wdp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jp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0.png"/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8.png"/><Relationship Id="rId4" Type="http://schemas.openxmlformats.org/officeDocument/2006/relationships/image" Target="../media/image6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10" Type="http://schemas.openxmlformats.org/officeDocument/2006/relationships/image" Target="../media/image81.png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7.png"/><Relationship Id="rId4" Type="http://schemas.openxmlformats.org/officeDocument/2006/relationships/image" Target="../media/image86.emf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 ĐỨC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xmlns="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6458040" imgH="1504800"/>
        </mc:Choice>
        <mc:Fallback>
          <p:control name="TextBox1" r:id="rId2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xmlns="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2050" name="TextBox1" r:id="rId2" imgW="6458040" imgH="1504800"/>
        </mc:Choice>
        <mc:Fallback>
          <p:control name="TextBox1" r:id="rId2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xmlns="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xmlns="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xmlns="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xmlns="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xmlns="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xmlns="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xmlns="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xmlns="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xmlns="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xmlns="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xmlns="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xmlns="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xmlns="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xmlns="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xmlns="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xmlns="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xmlns="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xmlns="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xmlns="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381</Words>
  <Application>Microsoft Office PowerPoint</Application>
  <PresentationFormat>Widescreen</PresentationFormat>
  <Paragraphs>38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微软雅黑</vt:lpstr>
      <vt:lpstr>宋体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Calibri Light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字魂105号-简雅黑</vt:lpstr>
      <vt:lpstr>字魂107号-萌趣欢乐体</vt:lpstr>
      <vt:lpstr>字魂27号-布丁体</vt:lpstr>
      <vt:lpstr>字魂70号-灵悦黑体</vt:lpstr>
      <vt:lpstr>思源黑体 CN Bold</vt:lpstr>
      <vt:lpstr>等线</vt:lpstr>
      <vt:lpstr>等线 Light</vt:lpstr>
      <vt:lpstr>迷你简少儿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2023-07-27T13:03:31Z</dcterms:created>
  <dcterms:modified xsi:type="dcterms:W3CDTF">2024-11-26T00:50:54Z</dcterms:modified>
</cp:coreProperties>
</file>