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 id="2147483706" r:id="rId2"/>
    <p:sldMasterId id="2147483718" r:id="rId3"/>
    <p:sldMasterId id="2147483730" r:id="rId4"/>
    <p:sldMasterId id="2147483753" r:id="rId5"/>
    <p:sldMasterId id="2147483765" r:id="rId6"/>
    <p:sldMasterId id="2147483777" r:id="rId7"/>
    <p:sldMasterId id="2147483779" r:id="rId8"/>
  </p:sldMasterIdLst>
  <p:notesMasterIdLst>
    <p:notesMasterId r:id="rId24"/>
  </p:notesMasterIdLst>
  <p:sldIdLst>
    <p:sldId id="324" r:id="rId9"/>
    <p:sldId id="290" r:id="rId10"/>
    <p:sldId id="291" r:id="rId11"/>
    <p:sldId id="292" r:id="rId12"/>
    <p:sldId id="293" r:id="rId13"/>
    <p:sldId id="294" r:id="rId14"/>
    <p:sldId id="295" r:id="rId15"/>
    <p:sldId id="318" r:id="rId16"/>
    <p:sldId id="259" r:id="rId17"/>
    <p:sldId id="261" r:id="rId18"/>
    <p:sldId id="319" r:id="rId19"/>
    <p:sldId id="322" r:id="rId20"/>
    <p:sldId id="310" r:id="rId21"/>
    <p:sldId id="311" r:id="rId22"/>
    <p:sldId id="298" r:id="rId23"/>
  </p:sldIdLst>
  <p:sldSz cx="12192000" cy="6858000"/>
  <p:notesSz cx="6858000" cy="9144000"/>
  <p:defaultTex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31A08-DDCF-4066-AD85-2DBD72921E92}" v="111" dt="2023-10-30T13:50:48.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p:cViewPr varScale="1">
        <p:scale>
          <a:sx n="69" d="100"/>
          <a:sy n="69" d="100"/>
        </p:scale>
        <p:origin x="84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p QUYNHANHPY" userId="583f28205e116349" providerId="LiveId" clId="{B5931A08-DDCF-4066-AD85-2DBD72921E92}"/>
    <pc:docChg chg="undo custSel addSld delSld modSld sldOrd delMainMaster modShowInfo">
      <pc:chgData name="gp QUYNHANHPY" userId="583f28205e116349" providerId="LiveId" clId="{B5931A08-DDCF-4066-AD85-2DBD72921E92}" dt="2023-10-30T13:55:57.471" v="147" actId="2744"/>
      <pc:docMkLst>
        <pc:docMk/>
      </pc:docMkLst>
      <pc:sldChg chg="del">
        <pc:chgData name="gp QUYNHANHPY" userId="583f28205e116349" providerId="LiveId" clId="{B5931A08-DDCF-4066-AD85-2DBD72921E92}" dt="2023-10-30T09:58:47.388" v="94" actId="2696"/>
        <pc:sldMkLst>
          <pc:docMk/>
          <pc:sldMk cId="0" sldId="257"/>
        </pc:sldMkLst>
      </pc:sldChg>
      <pc:sldChg chg="addSp delSp modSp mod delAnim modAnim">
        <pc:chgData name="gp QUYNHANHPY" userId="583f28205e116349" providerId="LiveId" clId="{B5931A08-DDCF-4066-AD85-2DBD72921E92}" dt="2023-10-30T10:20:42.143" v="136" actId="1036"/>
        <pc:sldMkLst>
          <pc:docMk/>
          <pc:sldMk cId="0" sldId="264"/>
        </pc:sldMkLst>
        <pc:picChg chg="add mod">
          <ac:chgData name="gp QUYNHANHPY" userId="583f28205e116349" providerId="LiveId" clId="{B5931A08-DDCF-4066-AD85-2DBD72921E92}" dt="2023-10-30T10:20:07.531" v="130" actId="1076"/>
          <ac:picMkLst>
            <pc:docMk/>
            <pc:sldMk cId="0" sldId="264"/>
            <ac:picMk id="2" creationId="{20814B31-29A7-E49A-83B5-25827EB93B39}"/>
          </ac:picMkLst>
        </pc:picChg>
        <pc:picChg chg="add mod">
          <ac:chgData name="gp QUYNHANHPY" userId="583f28205e116349" providerId="LiveId" clId="{B5931A08-DDCF-4066-AD85-2DBD72921E92}" dt="2023-10-30T10:20:24.407" v="132" actId="1076"/>
          <ac:picMkLst>
            <pc:docMk/>
            <pc:sldMk cId="0" sldId="264"/>
            <ac:picMk id="3" creationId="{D191D995-1EB9-91AE-B614-289E56277074}"/>
          </ac:picMkLst>
        </pc:picChg>
        <pc:picChg chg="add mod">
          <ac:chgData name="gp QUYNHANHPY" userId="583f28205e116349" providerId="LiveId" clId="{B5931A08-DDCF-4066-AD85-2DBD72921E92}" dt="2023-10-30T10:20:42.143" v="136" actId="1036"/>
          <ac:picMkLst>
            <pc:docMk/>
            <pc:sldMk cId="0" sldId="264"/>
            <ac:picMk id="4" creationId="{66D64A1D-563E-3E60-2433-BD7C1F1E7615}"/>
          </ac:picMkLst>
        </pc:picChg>
        <pc:picChg chg="del">
          <ac:chgData name="gp QUYNHANHPY" userId="583f28205e116349" providerId="LiveId" clId="{B5931A08-DDCF-4066-AD85-2DBD72921E92}" dt="2023-10-30T10:20:01.733" v="128" actId="478"/>
          <ac:picMkLst>
            <pc:docMk/>
            <pc:sldMk cId="0" sldId="264"/>
            <ac:picMk id="377" creationId="{00000000-0000-0000-0000-000000000000}"/>
          </ac:picMkLst>
        </pc:picChg>
      </pc:sldChg>
      <pc:sldChg chg="addSp delSp modSp mod delAnim">
        <pc:chgData name="gp QUYNHANHPY" userId="583f28205e116349" providerId="LiveId" clId="{B5931A08-DDCF-4066-AD85-2DBD72921E92}" dt="2023-10-30T13:51:30.916" v="143" actId="122"/>
        <pc:sldMkLst>
          <pc:docMk/>
          <pc:sldMk cId="0" sldId="290"/>
        </pc:sldMkLst>
        <pc:spChg chg="add mod">
          <ac:chgData name="gp QUYNHANHPY" userId="583f28205e116349" providerId="LiveId" clId="{B5931A08-DDCF-4066-AD85-2DBD72921E92}" dt="2023-10-30T13:51:30.916" v="143" actId="122"/>
          <ac:spMkLst>
            <pc:docMk/>
            <pc:sldMk cId="0" sldId="290"/>
            <ac:spMk id="2" creationId="{F99E066A-1615-39EB-5CC6-7A43722017CB}"/>
          </ac:spMkLst>
        </pc:spChg>
        <pc:spChg chg="add mod">
          <ac:chgData name="gp QUYNHANHPY" userId="583f28205e116349" providerId="LiveId" clId="{B5931A08-DDCF-4066-AD85-2DBD72921E92}" dt="2023-10-30T13:50:48.710" v="139"/>
          <ac:spMkLst>
            <pc:docMk/>
            <pc:sldMk cId="0" sldId="290"/>
            <ac:spMk id="3" creationId="{AAD6F690-34A5-3486-DA4F-620D2BA98C22}"/>
          </ac:spMkLst>
        </pc:spChg>
        <pc:spChg chg="del">
          <ac:chgData name="gp QUYNHANHPY" userId="583f28205e116349" providerId="LiveId" clId="{B5931A08-DDCF-4066-AD85-2DBD72921E92}" dt="2023-10-30T09:54:35.831" v="79" actId="478"/>
          <ac:spMkLst>
            <pc:docMk/>
            <pc:sldMk cId="0" sldId="290"/>
            <ac:spMk id="5" creationId="{00000000-0000-0000-0000-000000000000}"/>
          </ac:spMkLst>
        </pc:spChg>
        <pc:picChg chg="mod">
          <ac:chgData name="gp QUYNHANHPY" userId="583f28205e116349" providerId="LiveId" clId="{B5931A08-DDCF-4066-AD85-2DBD72921E92}" dt="2023-10-30T13:51:18.324" v="141" actId="1076"/>
          <ac:picMkLst>
            <pc:docMk/>
            <pc:sldMk cId="0" sldId="290"/>
            <ac:picMk id="8197" creationId="{00000000-0000-0000-0000-000000000000}"/>
          </ac:picMkLst>
        </pc:picChg>
      </pc:sldChg>
      <pc:sldChg chg="modSp">
        <pc:chgData name="gp QUYNHANHPY" userId="583f28205e116349" providerId="LiveId" clId="{B5931A08-DDCF-4066-AD85-2DBD72921E92}" dt="2023-10-30T09:33:41.949" v="14" actId="20577"/>
        <pc:sldMkLst>
          <pc:docMk/>
          <pc:sldMk cId="0" sldId="292"/>
        </pc:sldMkLst>
        <pc:spChg chg="mod">
          <ac:chgData name="gp QUYNHANHPY" userId="583f28205e116349" providerId="LiveId" clId="{B5931A08-DDCF-4066-AD85-2DBD72921E92}" dt="2023-10-30T09:33:41.949" v="14" actId="20577"/>
          <ac:spMkLst>
            <pc:docMk/>
            <pc:sldMk cId="0" sldId="292"/>
            <ac:spMk id="27" creationId="{00000000-0000-0000-0000-000000000000}"/>
          </ac:spMkLst>
        </pc:spChg>
      </pc:sldChg>
      <pc:sldChg chg="modSp">
        <pc:chgData name="gp QUYNHANHPY" userId="583f28205e116349" providerId="LiveId" clId="{B5931A08-DDCF-4066-AD85-2DBD72921E92}" dt="2023-10-30T09:35:19.442" v="31" actId="20577"/>
        <pc:sldMkLst>
          <pc:docMk/>
          <pc:sldMk cId="0" sldId="293"/>
        </pc:sldMkLst>
        <pc:spChg chg="mod">
          <ac:chgData name="gp QUYNHANHPY" userId="583f28205e116349" providerId="LiveId" clId="{B5931A08-DDCF-4066-AD85-2DBD72921E92}" dt="2023-10-30T09:35:19.442" v="31" actId="20577"/>
          <ac:spMkLst>
            <pc:docMk/>
            <pc:sldMk cId="0" sldId="293"/>
            <ac:spMk id="27" creationId="{00000000-0000-0000-0000-000000000000}"/>
          </ac:spMkLst>
        </pc:spChg>
      </pc:sldChg>
      <pc:sldChg chg="modSp">
        <pc:chgData name="gp QUYNHANHPY" userId="583f28205e116349" providerId="LiveId" clId="{B5931A08-DDCF-4066-AD85-2DBD72921E92}" dt="2023-10-30T09:35:36.381" v="48" actId="20577"/>
        <pc:sldMkLst>
          <pc:docMk/>
          <pc:sldMk cId="0" sldId="294"/>
        </pc:sldMkLst>
        <pc:spChg chg="mod">
          <ac:chgData name="gp QUYNHANHPY" userId="583f28205e116349" providerId="LiveId" clId="{B5931A08-DDCF-4066-AD85-2DBD72921E92}" dt="2023-10-30T09:35:36.381" v="48" actId="20577"/>
          <ac:spMkLst>
            <pc:docMk/>
            <pc:sldMk cId="0" sldId="294"/>
            <ac:spMk id="27" creationId="{00000000-0000-0000-0000-000000000000}"/>
          </ac:spMkLst>
        </pc:spChg>
      </pc:sldChg>
      <pc:sldChg chg="modSp">
        <pc:chgData name="gp QUYNHANHPY" userId="583f28205e116349" providerId="LiveId" clId="{B5931A08-DDCF-4066-AD85-2DBD72921E92}" dt="2023-10-30T09:38:25.241" v="77" actId="20577"/>
        <pc:sldMkLst>
          <pc:docMk/>
          <pc:sldMk cId="0" sldId="295"/>
        </pc:sldMkLst>
        <pc:spChg chg="mod">
          <ac:chgData name="gp QUYNHANHPY" userId="583f28205e116349" providerId="LiveId" clId="{B5931A08-DDCF-4066-AD85-2DBD72921E92}" dt="2023-10-30T09:38:25.241" v="77" actId="20577"/>
          <ac:spMkLst>
            <pc:docMk/>
            <pc:sldMk cId="0" sldId="295"/>
            <ac:spMk id="27" creationId="{00000000-0000-0000-0000-000000000000}"/>
          </ac:spMkLst>
        </pc:spChg>
      </pc:sldChg>
      <pc:sldChg chg="del ord">
        <pc:chgData name="gp QUYNHANHPY" userId="583f28205e116349" providerId="LiveId" clId="{B5931A08-DDCF-4066-AD85-2DBD72921E92}" dt="2023-10-30T09:58:53.216" v="95" actId="2696"/>
        <pc:sldMkLst>
          <pc:docMk/>
          <pc:sldMk cId="139253003" sldId="301"/>
        </pc:sldMkLst>
      </pc:sldChg>
      <pc:sldChg chg="del">
        <pc:chgData name="gp QUYNHANHPY" userId="583f28205e116349" providerId="LiveId" clId="{B5931A08-DDCF-4066-AD85-2DBD72921E92}" dt="2023-10-30T09:59:22.880" v="97" actId="2696"/>
        <pc:sldMkLst>
          <pc:docMk/>
          <pc:sldMk cId="1661550567" sldId="303"/>
        </pc:sldMkLst>
      </pc:sldChg>
      <pc:sldChg chg="del">
        <pc:chgData name="gp QUYNHANHPY" userId="583f28205e116349" providerId="LiveId" clId="{B5931A08-DDCF-4066-AD85-2DBD72921E92}" dt="2023-10-30T09:59:26.864" v="98" actId="2696"/>
        <pc:sldMkLst>
          <pc:docMk/>
          <pc:sldMk cId="1086476552" sldId="304"/>
        </pc:sldMkLst>
      </pc:sldChg>
      <pc:sldChg chg="delSp modSp mod delAnim">
        <pc:chgData name="gp QUYNHANHPY" userId="583f28205e116349" providerId="LiveId" clId="{B5931A08-DDCF-4066-AD85-2DBD72921E92}" dt="2023-10-30T10:17:54.798" v="127" actId="1076"/>
        <pc:sldMkLst>
          <pc:docMk/>
          <pc:sldMk cId="2513659501" sldId="306"/>
        </pc:sldMkLst>
        <pc:spChg chg="mod">
          <ac:chgData name="gp QUYNHANHPY" userId="583f28205e116349" providerId="LiveId" clId="{B5931A08-DDCF-4066-AD85-2DBD72921E92}" dt="2023-10-30T10:11:50.158" v="114"/>
          <ac:spMkLst>
            <pc:docMk/>
            <pc:sldMk cId="2513659501" sldId="306"/>
            <ac:spMk id="2" creationId="{00000000-0000-0000-0000-000000000000}"/>
          </ac:spMkLst>
        </pc:spChg>
        <pc:picChg chg="mod">
          <ac:chgData name="gp QUYNHANHPY" userId="583f28205e116349" providerId="LiveId" clId="{B5931A08-DDCF-4066-AD85-2DBD72921E92}" dt="2023-10-30T10:17:46.094" v="125" actId="1076"/>
          <ac:picMkLst>
            <pc:docMk/>
            <pc:sldMk cId="2513659501" sldId="306"/>
            <ac:picMk id="7" creationId="{00000000-0000-0000-0000-000000000000}"/>
          </ac:picMkLst>
        </pc:picChg>
        <pc:picChg chg="mod">
          <ac:chgData name="gp QUYNHANHPY" userId="583f28205e116349" providerId="LiveId" clId="{B5931A08-DDCF-4066-AD85-2DBD72921E92}" dt="2023-10-30T10:17:50.219" v="126" actId="1076"/>
          <ac:picMkLst>
            <pc:docMk/>
            <pc:sldMk cId="2513659501" sldId="306"/>
            <ac:picMk id="8" creationId="{00000000-0000-0000-0000-000000000000}"/>
          </ac:picMkLst>
        </pc:picChg>
        <pc:picChg chg="mod">
          <ac:chgData name="gp QUYNHANHPY" userId="583f28205e116349" providerId="LiveId" clId="{B5931A08-DDCF-4066-AD85-2DBD72921E92}" dt="2023-10-30T10:17:54.798" v="127" actId="1076"/>
          <ac:picMkLst>
            <pc:docMk/>
            <pc:sldMk cId="2513659501" sldId="306"/>
            <ac:picMk id="9" creationId="{00000000-0000-0000-0000-000000000000}"/>
          </ac:picMkLst>
        </pc:picChg>
        <pc:picChg chg="del mod">
          <ac:chgData name="gp QUYNHANHPY" userId="583f28205e116349" providerId="LiveId" clId="{B5931A08-DDCF-4066-AD85-2DBD72921E92}" dt="2023-10-30T10:17:31.648" v="122" actId="478"/>
          <ac:picMkLst>
            <pc:docMk/>
            <pc:sldMk cId="2513659501" sldId="306"/>
            <ac:picMk id="10" creationId="{00000000-0000-0000-0000-000000000000}"/>
          </ac:picMkLst>
        </pc:picChg>
        <pc:picChg chg="del">
          <ac:chgData name="gp QUYNHANHPY" userId="583f28205e116349" providerId="LiveId" clId="{B5931A08-DDCF-4066-AD85-2DBD72921E92}" dt="2023-10-30T10:17:34.661" v="123" actId="478"/>
          <ac:picMkLst>
            <pc:docMk/>
            <pc:sldMk cId="2513659501" sldId="306"/>
            <ac:picMk id="11" creationId="{00000000-0000-0000-0000-000000000000}"/>
          </ac:picMkLst>
        </pc:picChg>
        <pc:picChg chg="del">
          <ac:chgData name="gp QUYNHANHPY" userId="583f28205e116349" providerId="LiveId" clId="{B5931A08-DDCF-4066-AD85-2DBD72921E92}" dt="2023-10-30T10:17:35.585" v="124" actId="478"/>
          <ac:picMkLst>
            <pc:docMk/>
            <pc:sldMk cId="2513659501" sldId="306"/>
            <ac:picMk id="12" creationId="{00000000-0000-0000-0000-000000000000}"/>
          </ac:picMkLst>
        </pc:picChg>
      </pc:sldChg>
      <pc:sldChg chg="del">
        <pc:chgData name="gp QUYNHANHPY" userId="583f28205e116349" providerId="LiveId" clId="{B5931A08-DDCF-4066-AD85-2DBD72921E92}" dt="2023-10-30T09:52:38.758" v="78" actId="2696"/>
        <pc:sldMkLst>
          <pc:docMk/>
          <pc:sldMk cId="1929633697" sldId="313"/>
        </pc:sldMkLst>
      </pc:sldChg>
      <pc:sldChg chg="del">
        <pc:chgData name="gp QUYNHANHPY" userId="583f28205e116349" providerId="LiveId" clId="{B5931A08-DDCF-4066-AD85-2DBD72921E92}" dt="2023-10-30T09:59:32.209" v="99" actId="2696"/>
        <pc:sldMkLst>
          <pc:docMk/>
          <pc:sldMk cId="1282634696" sldId="314"/>
        </pc:sldMkLst>
      </pc:sldChg>
      <pc:sldChg chg="del">
        <pc:chgData name="gp QUYNHANHPY" userId="583f28205e116349" providerId="LiveId" clId="{B5931A08-DDCF-4066-AD85-2DBD72921E92}" dt="2023-10-30T09:59:34.615" v="100" actId="2696"/>
        <pc:sldMkLst>
          <pc:docMk/>
          <pc:sldMk cId="2407947260" sldId="315"/>
        </pc:sldMkLst>
      </pc:sldChg>
      <pc:sldChg chg="del">
        <pc:chgData name="gp QUYNHANHPY" userId="583f28205e116349" providerId="LiveId" clId="{B5931A08-DDCF-4066-AD85-2DBD72921E92}" dt="2023-10-30T09:58:56.685" v="96" actId="2696"/>
        <pc:sldMkLst>
          <pc:docMk/>
          <pc:sldMk cId="2494786934" sldId="316"/>
        </pc:sldMkLst>
      </pc:sldChg>
      <pc:sldChg chg="del">
        <pc:chgData name="gp QUYNHANHPY" userId="583f28205e116349" providerId="LiveId" clId="{B5931A08-DDCF-4066-AD85-2DBD72921E92}" dt="2023-10-30T09:59:37.084" v="101" actId="2696"/>
        <pc:sldMkLst>
          <pc:docMk/>
          <pc:sldMk cId="1356654340" sldId="317"/>
        </pc:sldMkLst>
      </pc:sldChg>
      <pc:sldChg chg="add">
        <pc:chgData name="gp QUYNHANHPY" userId="583f28205e116349" providerId="LiveId" clId="{B5931A08-DDCF-4066-AD85-2DBD72921E92}" dt="2023-10-30T10:17:21.905" v="121"/>
        <pc:sldMkLst>
          <pc:docMk/>
          <pc:sldMk cId="1950832325" sldId="319"/>
        </pc:sldMkLst>
      </pc:sldChg>
      <pc:sldMasterChg chg="delSldLayout">
        <pc:chgData name="gp QUYNHANHPY" userId="583f28205e116349" providerId="LiveId" clId="{B5931A08-DDCF-4066-AD85-2DBD72921E92}" dt="2023-10-30T09:52:38.758" v="78" actId="2696"/>
        <pc:sldMasterMkLst>
          <pc:docMk/>
          <pc:sldMasterMk cId="1014897169" sldId="2147483730"/>
        </pc:sldMasterMkLst>
        <pc:sldLayoutChg chg="del">
          <pc:chgData name="gp QUYNHANHPY" userId="583f28205e116349" providerId="LiveId" clId="{B5931A08-DDCF-4066-AD85-2DBD72921E92}" dt="2023-10-30T09:52:38.758" v="78" actId="2696"/>
          <pc:sldLayoutMkLst>
            <pc:docMk/>
            <pc:sldMasterMk cId="1014897169" sldId="2147483730"/>
            <pc:sldLayoutMk cId="3477386169" sldId="2147483739"/>
          </pc:sldLayoutMkLst>
        </pc:sldLayoutChg>
      </pc:sldMasterChg>
      <pc:sldMasterChg chg="del delSldLayout">
        <pc:chgData name="gp QUYNHANHPY" userId="583f28205e116349" providerId="LiveId" clId="{B5931A08-DDCF-4066-AD85-2DBD72921E92}" dt="2023-10-30T09:59:22.880" v="97" actId="2696"/>
        <pc:sldMasterMkLst>
          <pc:docMk/>
          <pc:sldMasterMk cId="3336304441" sldId="2147483740"/>
        </pc:sldMasterMkLst>
        <pc:sldLayoutChg chg="del">
          <pc:chgData name="gp QUYNHANHPY" userId="583f28205e116349" providerId="LiveId" clId="{B5931A08-DDCF-4066-AD85-2DBD72921E92}" dt="2023-10-30T09:59:22.880" v="97" actId="2696"/>
          <pc:sldLayoutMkLst>
            <pc:docMk/>
            <pc:sldMasterMk cId="3336304441" sldId="2147483740"/>
            <pc:sldLayoutMk cId="3208646305" sldId="2147483741"/>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2711735521" sldId="2147483742"/>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1670429262" sldId="2147483743"/>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1688526385" sldId="2147483744"/>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487953945" sldId="2147483745"/>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1111331430" sldId="2147483746"/>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2527742356" sldId="2147483747"/>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168077016" sldId="2147483748"/>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1025242739" sldId="2147483749"/>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3605828430" sldId="2147483750"/>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4099939969" sldId="2147483751"/>
          </pc:sldLayoutMkLst>
        </pc:sldLayoutChg>
        <pc:sldLayoutChg chg="del">
          <pc:chgData name="gp QUYNHANHPY" userId="583f28205e116349" providerId="LiveId" clId="{B5931A08-DDCF-4066-AD85-2DBD72921E92}" dt="2023-10-30T09:59:22.880" v="97" actId="2696"/>
          <pc:sldLayoutMkLst>
            <pc:docMk/>
            <pc:sldMasterMk cId="3336304441" sldId="2147483740"/>
            <pc:sldLayoutMk cId="1361078454" sldId="21474837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84967265"/>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EE4C4B-6EFA-4A7D-94AC-F93D4AE74A4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116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5188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216854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76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3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79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0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dirty="0"/>
              <a:t> </a:t>
            </a:r>
            <a:r>
              <a:rPr lang="en-US" dirty="0" err="1"/>
              <a:t>có</a:t>
            </a:r>
            <a:r>
              <a:rPr lang="en-US" baseline="0" dirty="0"/>
              <a:t> </a:t>
            </a:r>
            <a:r>
              <a:rPr lang="en-US" baseline="0" dirty="0" err="1"/>
              <a:t>hiệu</a:t>
            </a:r>
            <a:r>
              <a:rPr lang="en-US" baseline="0" dirty="0"/>
              <a:t> </a:t>
            </a:r>
            <a:r>
              <a:rPr lang="en-US" baseline="0" dirty="0" err="1"/>
              <a:t>ứng</a:t>
            </a:r>
            <a:endParaRPr lang="en-US" baseline="0" dirty="0"/>
          </a:p>
          <a:p>
            <a:endParaRPr lang="en-US" dirty="0"/>
          </a:p>
        </p:txBody>
      </p:sp>
    </p:spTree>
    <p:extLst>
      <p:ext uri="{BB962C8B-B14F-4D97-AF65-F5344CB8AC3E}">
        <p14:creationId xmlns:p14="http://schemas.microsoft.com/office/powerpoint/2010/main" val="139570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15</a:t>
            </a:fld>
            <a:endParaRPr lang="en-US"/>
          </a:p>
        </p:txBody>
      </p:sp>
    </p:spTree>
    <p:extLst>
      <p:ext uri="{BB962C8B-B14F-4D97-AF65-F5344CB8AC3E}">
        <p14:creationId xmlns:p14="http://schemas.microsoft.com/office/powerpoint/2010/main" val="28469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430" tIns="45718" rIns="91430" bIns="45718"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430" tIns="45718" rIns="91430" bIns="45718"/>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Vertical Text Placeholder 2"/>
          <p:cNvSpPr>
            <a:spLocks noGrp="1"/>
          </p:cNvSpPr>
          <p:nvPr>
            <p:ph type="body" orient="vert" idx="1"/>
          </p:nvPr>
        </p:nvSpPr>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1"/>
            <a:ext cx="2628900" cy="5811839"/>
          </a:xfrm>
        </p:spPr>
        <p:txBody>
          <a:bodyPr vert="eaVert" lIns="91430" tIns="45718" rIns="91430" bIns="45718"/>
          <a:lstStyle/>
          <a:p>
            <a:r>
              <a:rPr lang="en-US"/>
              <a:t>Click to edit Master title style</a:t>
            </a:r>
          </a:p>
        </p:txBody>
      </p:sp>
      <p:sp>
        <p:nvSpPr>
          <p:cNvPr id="3" name="Vertical Text Placeholder 2"/>
          <p:cNvSpPr>
            <a:spLocks noGrp="1"/>
          </p:cNvSpPr>
          <p:nvPr>
            <p:ph type="body" orient="vert" idx="1"/>
          </p:nvPr>
        </p:nvSpPr>
        <p:spPr>
          <a:xfrm>
            <a:off x="838203" y="365131"/>
            <a:ext cx="7734300" cy="5811839"/>
          </a:xfrm>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lIns="91430" tIns="45718" rIns="91430"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430" tIns="45718" rIns="91430" bIns="45718"/>
          <a:lstStyle>
            <a:lvl1pPr marL="0" indent="0" algn="ctr">
              <a:buNone/>
              <a:defRPr>
                <a:solidFill>
                  <a:schemeClr val="tx1">
                    <a:tint val="75000"/>
                  </a:schemeClr>
                </a:solidFill>
              </a:defRPr>
            </a:lvl1pPr>
            <a:lvl2pPr marL="609523" indent="0" algn="ctr">
              <a:buNone/>
              <a:defRPr>
                <a:solidFill>
                  <a:schemeClr val="tx1">
                    <a:tint val="75000"/>
                  </a:schemeClr>
                </a:solidFill>
              </a:defRPr>
            </a:lvl2pPr>
            <a:lvl3pPr marL="1219050" indent="0" algn="ctr">
              <a:buNone/>
              <a:defRPr>
                <a:solidFill>
                  <a:schemeClr val="tx1">
                    <a:tint val="75000"/>
                  </a:schemeClr>
                </a:solidFill>
              </a:defRPr>
            </a:lvl3pPr>
            <a:lvl4pPr marL="1828573" indent="0" algn="ctr">
              <a:buNone/>
              <a:defRPr>
                <a:solidFill>
                  <a:schemeClr val="tx1">
                    <a:tint val="75000"/>
                  </a:schemeClr>
                </a:solidFill>
              </a:defRPr>
            </a:lvl4pPr>
            <a:lvl5pPr marL="2438098" indent="0" algn="ctr">
              <a:buNone/>
              <a:defRPr>
                <a:solidFill>
                  <a:schemeClr val="tx1">
                    <a:tint val="75000"/>
                  </a:schemeClr>
                </a:solidFill>
              </a:defRPr>
            </a:lvl5pPr>
            <a:lvl6pPr marL="3047620" indent="0" algn="ctr">
              <a:buNone/>
              <a:defRPr>
                <a:solidFill>
                  <a:schemeClr val="tx1">
                    <a:tint val="75000"/>
                  </a:schemeClr>
                </a:solidFill>
              </a:defRPr>
            </a:lvl6pPr>
            <a:lvl7pPr marL="3657143" indent="0" algn="ctr">
              <a:buNone/>
              <a:defRPr>
                <a:solidFill>
                  <a:schemeClr val="tx1">
                    <a:tint val="75000"/>
                  </a:schemeClr>
                </a:solidFill>
              </a:defRPr>
            </a:lvl7pPr>
            <a:lvl8pPr marL="4266667" indent="0" algn="ctr">
              <a:buNone/>
              <a:defRPr>
                <a:solidFill>
                  <a:schemeClr val="tx1">
                    <a:tint val="75000"/>
                  </a:schemeClr>
                </a:solidFill>
              </a:defRPr>
            </a:lvl8pPr>
            <a:lvl9pPr marL="4876191"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idx="1"/>
          </p:nvPr>
        </p:nvSpPr>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91430" tIns="45718" rIns="91430"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430" tIns="45718" rIns="91430" bIns="45718" anchor="b"/>
          <a:lstStyle>
            <a:lvl1pPr marL="0" indent="0">
              <a:buNone/>
              <a:defRPr sz="2700">
                <a:solidFill>
                  <a:schemeClr val="tx1">
                    <a:tint val="75000"/>
                  </a:schemeClr>
                </a:solidFill>
              </a:defRPr>
            </a:lvl1pPr>
            <a:lvl2pPr marL="609523" indent="0">
              <a:buNone/>
              <a:defRPr sz="2400">
                <a:solidFill>
                  <a:schemeClr val="tx1">
                    <a:tint val="75000"/>
                  </a:schemeClr>
                </a:solidFill>
              </a:defRPr>
            </a:lvl2pPr>
            <a:lvl3pPr marL="1219050" indent="0">
              <a:buNone/>
              <a:defRPr sz="2100">
                <a:solidFill>
                  <a:schemeClr val="tx1">
                    <a:tint val="75000"/>
                  </a:schemeClr>
                </a:solidFill>
              </a:defRPr>
            </a:lvl3pPr>
            <a:lvl4pPr marL="1828573" indent="0">
              <a:buNone/>
              <a:defRPr sz="1900">
                <a:solidFill>
                  <a:schemeClr val="tx1">
                    <a:tint val="75000"/>
                  </a:schemeClr>
                </a:solidFill>
              </a:defRPr>
            </a:lvl4pPr>
            <a:lvl5pPr marL="2438098" indent="0">
              <a:buNone/>
              <a:defRPr sz="1900">
                <a:solidFill>
                  <a:schemeClr val="tx1">
                    <a:tint val="75000"/>
                  </a:schemeClr>
                </a:solidFill>
              </a:defRPr>
            </a:lvl5pPr>
            <a:lvl6pPr marL="3047620" indent="0">
              <a:buNone/>
              <a:defRPr sz="1900">
                <a:solidFill>
                  <a:schemeClr val="tx1">
                    <a:tint val="75000"/>
                  </a:schemeClr>
                </a:solidFill>
              </a:defRPr>
            </a:lvl6pPr>
            <a:lvl7pPr marL="3657143" indent="0">
              <a:buNone/>
              <a:defRPr sz="1900">
                <a:solidFill>
                  <a:schemeClr val="tx1">
                    <a:tint val="75000"/>
                  </a:schemeClr>
                </a:solidFill>
              </a:defRPr>
            </a:lvl7pPr>
            <a:lvl8pPr marL="4266667" indent="0">
              <a:buNone/>
              <a:defRPr sz="1900">
                <a:solidFill>
                  <a:schemeClr val="tx1">
                    <a:tint val="75000"/>
                  </a:schemeClr>
                </a:solidFill>
              </a:defRPr>
            </a:lvl8pPr>
            <a:lvl9pPr marL="4876191"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lIns="91430" tIns="45718" rIns="91430"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lIns="91430" tIns="45718" rIns="91430"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430" tIns="45718" rIns="91430"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lIns="91430" tIns="45718" rIns="91430" bIns="45718"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430" tIns="45718" rIns="91430"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lIns="91430" tIns="45718" rIns="91430" bIns="45718"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lIns="91430" tIns="45718" rIns="91430"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lIns="91430" tIns="45718" rIns="91430"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8"/>
            <a:ext cx="6815667" cy="5853113"/>
          </a:xfrm>
        </p:spPr>
        <p:txBody>
          <a:bodyPr lIns="91430" tIns="45718" rIns="91430"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430" tIns="45718" rIns="91430" bIns="45718"/>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idx="1"/>
          </p:nvPr>
        </p:nvSpPr>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lIns="91430" tIns="45718" rIns="91430"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30" tIns="45718" rIns="91430" bIns="45718" rtlCol="0">
            <a:normAutofit/>
          </a:bodyPr>
          <a:lstStyle>
            <a:lvl1pPr marL="0" indent="0">
              <a:buNone/>
              <a:defRPr sz="4300"/>
            </a:lvl1pPr>
            <a:lvl2pPr marL="609523" indent="0">
              <a:buNone/>
              <a:defRPr sz="3700"/>
            </a:lvl2pPr>
            <a:lvl3pPr marL="1219050" indent="0">
              <a:buNone/>
              <a:defRPr sz="3200"/>
            </a:lvl3pPr>
            <a:lvl4pPr marL="1828573" indent="0">
              <a:buNone/>
              <a:defRPr sz="2700"/>
            </a:lvl4pPr>
            <a:lvl5pPr marL="2438098" indent="0">
              <a:buNone/>
              <a:defRPr sz="2700"/>
            </a:lvl5pPr>
            <a:lvl6pPr marL="3047620" indent="0">
              <a:buNone/>
              <a:defRPr sz="2700"/>
            </a:lvl6pPr>
            <a:lvl7pPr marL="3657143" indent="0">
              <a:buNone/>
              <a:defRPr sz="2700"/>
            </a:lvl7pPr>
            <a:lvl8pPr marL="4266667" indent="0">
              <a:buNone/>
              <a:defRPr sz="2700"/>
            </a:lvl8pPr>
            <a:lvl9pPr marL="4876191" indent="0">
              <a:buNone/>
              <a:defRPr sz="2700"/>
            </a:lvl9pPr>
          </a:lstStyle>
          <a:p>
            <a:pPr marL="0" marR="0" lvl="0" indent="0" algn="l" defTabSz="914286"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43"/>
            <a:ext cx="7315200" cy="804863"/>
          </a:xfrm>
        </p:spPr>
        <p:txBody>
          <a:bodyPr lIns="91430" tIns="45718" rIns="91430" bIns="45718"/>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Vertical Text Placeholder 2"/>
          <p:cNvSpPr>
            <a:spLocks noGrp="1"/>
          </p:cNvSpPr>
          <p:nvPr>
            <p:ph type="body" orient="vert" idx="1"/>
          </p:nvPr>
        </p:nvSpPr>
        <p:spPr/>
        <p:txBody>
          <a:bodyPr vert="eaVert"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lIns="91430" tIns="45718" rIns="91430" bIns="45718"/>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lIns="91430" tIns="45718" rIns="91430"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lIns="91430" tIns="45718" rIns="91430" bIns="45718"/>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1"/>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31"/>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84" tIns="121884" rIns="121884" bIns="121884"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84" tIns="121884" rIns="121884" bIns="121884" anchor="t" anchorCtr="0">
            <a:noAutofit/>
          </a:bodyPr>
          <a:lstStyle>
            <a:lvl1pPr marL="609507" lvl="0" indent="-457131">
              <a:spcBef>
                <a:spcPts val="0"/>
              </a:spcBef>
              <a:spcAft>
                <a:spcPts val="0"/>
              </a:spcAft>
              <a:buSzPts val="1800"/>
              <a:buChar char="●"/>
              <a:defRPr/>
            </a:lvl1pPr>
            <a:lvl2pPr marL="1219020" lvl="1" indent="-423269">
              <a:spcBef>
                <a:spcPts val="2133"/>
              </a:spcBef>
              <a:spcAft>
                <a:spcPts val="0"/>
              </a:spcAft>
              <a:buSzPts val="1400"/>
              <a:buChar char="○"/>
              <a:defRPr/>
            </a:lvl2pPr>
            <a:lvl3pPr marL="1828528" lvl="2" indent="-423269">
              <a:spcBef>
                <a:spcPts val="2133"/>
              </a:spcBef>
              <a:spcAft>
                <a:spcPts val="0"/>
              </a:spcAft>
              <a:buSzPts val="1400"/>
              <a:buChar char="■"/>
              <a:defRPr/>
            </a:lvl3pPr>
            <a:lvl4pPr marL="2438038" lvl="3" indent="-423269">
              <a:spcBef>
                <a:spcPts val="2133"/>
              </a:spcBef>
              <a:spcAft>
                <a:spcPts val="0"/>
              </a:spcAft>
              <a:buSzPts val="1400"/>
              <a:buChar char="●"/>
              <a:defRPr/>
            </a:lvl4pPr>
            <a:lvl5pPr marL="3047544" lvl="4" indent="-423269">
              <a:spcBef>
                <a:spcPts val="2133"/>
              </a:spcBef>
              <a:spcAft>
                <a:spcPts val="0"/>
              </a:spcAft>
              <a:buSzPts val="1400"/>
              <a:buChar char="○"/>
              <a:defRPr/>
            </a:lvl5pPr>
            <a:lvl6pPr marL="3657051" lvl="5" indent="-423269">
              <a:spcBef>
                <a:spcPts val="2133"/>
              </a:spcBef>
              <a:spcAft>
                <a:spcPts val="0"/>
              </a:spcAft>
              <a:buSzPts val="1400"/>
              <a:buChar char="■"/>
              <a:defRPr/>
            </a:lvl6pPr>
            <a:lvl7pPr marL="4266560" lvl="6" indent="-423269">
              <a:spcBef>
                <a:spcPts val="2133"/>
              </a:spcBef>
              <a:spcAft>
                <a:spcPts val="0"/>
              </a:spcAft>
              <a:buSzPts val="1400"/>
              <a:buChar char="●"/>
              <a:defRPr/>
            </a:lvl7pPr>
            <a:lvl8pPr marL="4876069" lvl="7" indent="-423269">
              <a:spcBef>
                <a:spcPts val="2133"/>
              </a:spcBef>
              <a:spcAft>
                <a:spcPts val="0"/>
              </a:spcAft>
              <a:buSzPts val="1400"/>
              <a:buChar char="○"/>
              <a:defRPr/>
            </a:lvl8pPr>
            <a:lvl9pPr marL="5485582" lvl="8" indent="-423269">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srgbClr val="595959"/>
                </a:solidFill>
              </a:rPr>
              <a:pPr/>
              <a:t>‹#›</a:t>
            </a:fld>
            <a:endParaRPr lang="en-GB">
              <a:solidFill>
                <a:srgbClr val="595959"/>
              </a:solidFill>
            </a:endParaRPr>
          </a:p>
        </p:txBody>
      </p:sp>
    </p:spTree>
    <p:extLst>
      <p:ext uri="{BB962C8B-B14F-4D97-AF65-F5344CB8AC3E}">
        <p14:creationId xmlns:p14="http://schemas.microsoft.com/office/powerpoint/2010/main" val="1549484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84" tIns="121884" rIns="121884" bIns="121884"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srgbClr val="595959"/>
                </a:solidFill>
              </a:rPr>
              <a:pPr/>
              <a:t>‹#›</a:t>
            </a:fld>
            <a:endParaRPr lang="en-GB">
              <a:solidFill>
                <a:srgbClr val="595959"/>
              </a:solidFill>
            </a:endParaRPr>
          </a:p>
        </p:txBody>
      </p:sp>
    </p:spTree>
    <p:extLst>
      <p:ext uri="{BB962C8B-B14F-4D97-AF65-F5344CB8AC3E}">
        <p14:creationId xmlns:p14="http://schemas.microsoft.com/office/powerpoint/2010/main" val="253559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84" tIns="121884" rIns="121884" bIns="121884"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84" tIns="121884" rIns="121884" bIns="121884" anchor="t" anchorCtr="0">
            <a:noAutofit/>
          </a:bodyPr>
          <a:lstStyle>
            <a:lvl1pPr marL="609507" lvl="0" indent="-406341">
              <a:spcBef>
                <a:spcPts val="0"/>
              </a:spcBef>
              <a:spcAft>
                <a:spcPts val="0"/>
              </a:spcAft>
              <a:buSzPts val="1200"/>
              <a:buChar char="●"/>
              <a:defRPr sz="1600"/>
            </a:lvl1pPr>
            <a:lvl2pPr marL="1219020" lvl="1" indent="-406341">
              <a:spcBef>
                <a:spcPts val="2133"/>
              </a:spcBef>
              <a:spcAft>
                <a:spcPts val="0"/>
              </a:spcAft>
              <a:buSzPts val="1200"/>
              <a:buChar char="○"/>
              <a:defRPr sz="1600"/>
            </a:lvl2pPr>
            <a:lvl3pPr marL="1828528" lvl="2" indent="-406341">
              <a:spcBef>
                <a:spcPts val="2133"/>
              </a:spcBef>
              <a:spcAft>
                <a:spcPts val="0"/>
              </a:spcAft>
              <a:buSzPts val="1200"/>
              <a:buChar char="■"/>
              <a:defRPr sz="1600"/>
            </a:lvl3pPr>
            <a:lvl4pPr marL="2438038" lvl="3" indent="-406341">
              <a:spcBef>
                <a:spcPts val="2133"/>
              </a:spcBef>
              <a:spcAft>
                <a:spcPts val="0"/>
              </a:spcAft>
              <a:buSzPts val="1200"/>
              <a:buChar char="●"/>
              <a:defRPr sz="1600"/>
            </a:lvl4pPr>
            <a:lvl5pPr marL="3047544" lvl="4" indent="-406341">
              <a:spcBef>
                <a:spcPts val="2133"/>
              </a:spcBef>
              <a:spcAft>
                <a:spcPts val="0"/>
              </a:spcAft>
              <a:buSzPts val="1200"/>
              <a:buChar char="○"/>
              <a:defRPr sz="1600"/>
            </a:lvl5pPr>
            <a:lvl6pPr marL="3657051" lvl="5" indent="-406341">
              <a:spcBef>
                <a:spcPts val="2133"/>
              </a:spcBef>
              <a:spcAft>
                <a:spcPts val="0"/>
              </a:spcAft>
              <a:buSzPts val="1200"/>
              <a:buChar char="■"/>
              <a:defRPr sz="1600"/>
            </a:lvl6pPr>
            <a:lvl7pPr marL="4266560" lvl="6" indent="-406341">
              <a:spcBef>
                <a:spcPts val="2133"/>
              </a:spcBef>
              <a:spcAft>
                <a:spcPts val="0"/>
              </a:spcAft>
              <a:buSzPts val="1200"/>
              <a:buChar char="●"/>
              <a:defRPr sz="1600"/>
            </a:lvl7pPr>
            <a:lvl8pPr marL="4876069" lvl="7" indent="-406341">
              <a:spcBef>
                <a:spcPts val="2133"/>
              </a:spcBef>
              <a:spcAft>
                <a:spcPts val="0"/>
              </a:spcAft>
              <a:buSzPts val="1200"/>
              <a:buChar char="○"/>
              <a:defRPr sz="1600"/>
            </a:lvl8pPr>
            <a:lvl9pPr marL="5485582" lvl="8" indent="-40634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srgbClr val="595959"/>
                </a:solidFill>
              </a:rPr>
              <a:pPr/>
              <a:t>‹#›</a:t>
            </a:fld>
            <a:endParaRPr lang="en-GB">
              <a:solidFill>
                <a:srgbClr val="595959"/>
              </a:solidFill>
            </a:endParaRPr>
          </a:p>
        </p:txBody>
      </p:sp>
    </p:spTree>
    <p:extLst>
      <p:ext uri="{BB962C8B-B14F-4D97-AF65-F5344CB8AC3E}">
        <p14:creationId xmlns:p14="http://schemas.microsoft.com/office/powerpoint/2010/main" val="464700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84" tIns="121884" rIns="121884" bIns="121884"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srgbClr val="595959"/>
                </a:solidFill>
              </a:rPr>
              <a:pPr/>
              <a:t>‹#›</a:t>
            </a:fld>
            <a:endParaRPr lang="en-GB">
              <a:solidFill>
                <a:srgbClr val="595959"/>
              </a:solidFill>
            </a:endParaRPr>
          </a:p>
        </p:txBody>
      </p:sp>
    </p:spTree>
    <p:extLst>
      <p:ext uri="{BB962C8B-B14F-4D97-AF65-F5344CB8AC3E}">
        <p14:creationId xmlns:p14="http://schemas.microsoft.com/office/powerpoint/2010/main" val="395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84" tIns="121884" rIns="121884" bIns="121884" anchor="ctr" anchorCtr="0">
            <a:noAutofit/>
          </a:bodyPr>
          <a:lstStyle/>
          <a:p>
            <a:pPr>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84" tIns="121884" rIns="121884" bIns="121884"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84" tIns="121884" rIns="121884" bIns="121884"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84" tIns="121884" rIns="121884" bIns="121884" anchor="ctr" anchorCtr="0">
            <a:noAutofit/>
          </a:bodyPr>
          <a:lstStyle>
            <a:lvl1pPr marL="609507" lvl="0" indent="-457131">
              <a:spcBef>
                <a:spcPts val="0"/>
              </a:spcBef>
              <a:spcAft>
                <a:spcPts val="0"/>
              </a:spcAft>
              <a:buSzPts val="1800"/>
              <a:buChar char="●"/>
              <a:defRPr/>
            </a:lvl1pPr>
            <a:lvl2pPr marL="1219020" lvl="1" indent="-423269">
              <a:spcBef>
                <a:spcPts val="2133"/>
              </a:spcBef>
              <a:spcAft>
                <a:spcPts val="0"/>
              </a:spcAft>
              <a:buSzPts val="1400"/>
              <a:buChar char="○"/>
              <a:defRPr/>
            </a:lvl2pPr>
            <a:lvl3pPr marL="1828528" lvl="2" indent="-423269">
              <a:spcBef>
                <a:spcPts val="2133"/>
              </a:spcBef>
              <a:spcAft>
                <a:spcPts val="0"/>
              </a:spcAft>
              <a:buSzPts val="1400"/>
              <a:buChar char="■"/>
              <a:defRPr/>
            </a:lvl3pPr>
            <a:lvl4pPr marL="2438038" lvl="3" indent="-423269">
              <a:spcBef>
                <a:spcPts val="2133"/>
              </a:spcBef>
              <a:spcAft>
                <a:spcPts val="0"/>
              </a:spcAft>
              <a:buSzPts val="1400"/>
              <a:buChar char="●"/>
              <a:defRPr/>
            </a:lvl4pPr>
            <a:lvl5pPr marL="3047544" lvl="4" indent="-423269">
              <a:spcBef>
                <a:spcPts val="2133"/>
              </a:spcBef>
              <a:spcAft>
                <a:spcPts val="0"/>
              </a:spcAft>
              <a:buSzPts val="1400"/>
              <a:buChar char="○"/>
              <a:defRPr/>
            </a:lvl5pPr>
            <a:lvl6pPr marL="3657051" lvl="5" indent="-423269">
              <a:spcBef>
                <a:spcPts val="2133"/>
              </a:spcBef>
              <a:spcAft>
                <a:spcPts val="0"/>
              </a:spcAft>
              <a:buSzPts val="1400"/>
              <a:buChar char="■"/>
              <a:defRPr/>
            </a:lvl6pPr>
            <a:lvl7pPr marL="4266560" lvl="6" indent="-423269">
              <a:spcBef>
                <a:spcPts val="2133"/>
              </a:spcBef>
              <a:spcAft>
                <a:spcPts val="0"/>
              </a:spcAft>
              <a:buSzPts val="1400"/>
              <a:buChar char="●"/>
              <a:defRPr/>
            </a:lvl7pPr>
            <a:lvl8pPr marL="4876069" lvl="7" indent="-423269">
              <a:spcBef>
                <a:spcPts val="2133"/>
              </a:spcBef>
              <a:spcAft>
                <a:spcPts val="0"/>
              </a:spcAft>
              <a:buSzPts val="1400"/>
              <a:buChar char="○"/>
              <a:defRPr/>
            </a:lvl8pPr>
            <a:lvl9pPr marL="5485582" lvl="8" indent="-423269">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srgbClr val="595959"/>
                </a:solidFill>
              </a:rPr>
              <a:pPr/>
              <a:t>‹#›</a:t>
            </a:fld>
            <a:endParaRPr lang="en-GB">
              <a:solidFill>
                <a:srgbClr val="595959"/>
              </a:solidFill>
            </a:endParaRPr>
          </a:p>
        </p:txBody>
      </p:sp>
    </p:spTree>
    <p:extLst>
      <p:ext uri="{BB962C8B-B14F-4D97-AF65-F5344CB8AC3E}">
        <p14:creationId xmlns:p14="http://schemas.microsoft.com/office/powerpoint/2010/main" val="2836789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84" tIns="121884" rIns="121884" bIns="121884" anchor="ctr" anchorCtr="0">
            <a:noAutofit/>
          </a:bodyPr>
          <a:lstStyle>
            <a:lvl1pPr marL="609507" lvl="0" indent="-30475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srgbClr val="595959"/>
                </a:solidFill>
              </a:rPr>
              <a:pPr/>
              <a:t>‹#›</a:t>
            </a:fld>
            <a:endParaRPr lang="en-GB">
              <a:solidFill>
                <a:srgbClr val="595959"/>
              </a:solidFill>
            </a:endParaRPr>
          </a:p>
        </p:txBody>
      </p:sp>
    </p:spTree>
    <p:extLst>
      <p:ext uri="{BB962C8B-B14F-4D97-AF65-F5344CB8AC3E}">
        <p14:creationId xmlns:p14="http://schemas.microsoft.com/office/powerpoint/2010/main" val="227087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84" tIns="121884" rIns="121884" bIns="121884"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84" tIns="121884" rIns="121884" bIns="121884" anchor="t" anchorCtr="0">
            <a:noAutofit/>
          </a:bodyPr>
          <a:lstStyle>
            <a:lvl1pPr marL="609507" lvl="0" indent="-457131" algn="ctr">
              <a:spcBef>
                <a:spcPts val="0"/>
              </a:spcBef>
              <a:spcAft>
                <a:spcPts val="0"/>
              </a:spcAft>
              <a:buSzPts val="1800"/>
              <a:buChar char="●"/>
              <a:defRPr/>
            </a:lvl1pPr>
            <a:lvl2pPr marL="1219020" lvl="1" indent="-423269" algn="ctr">
              <a:spcBef>
                <a:spcPts val="2133"/>
              </a:spcBef>
              <a:spcAft>
                <a:spcPts val="0"/>
              </a:spcAft>
              <a:buSzPts val="1400"/>
              <a:buChar char="○"/>
              <a:defRPr/>
            </a:lvl2pPr>
            <a:lvl3pPr marL="1828528" lvl="2" indent="-423269" algn="ctr">
              <a:spcBef>
                <a:spcPts val="2133"/>
              </a:spcBef>
              <a:spcAft>
                <a:spcPts val="0"/>
              </a:spcAft>
              <a:buSzPts val="1400"/>
              <a:buChar char="■"/>
              <a:defRPr/>
            </a:lvl3pPr>
            <a:lvl4pPr marL="2438038" lvl="3" indent="-423269" algn="ctr">
              <a:spcBef>
                <a:spcPts val="2133"/>
              </a:spcBef>
              <a:spcAft>
                <a:spcPts val="0"/>
              </a:spcAft>
              <a:buSzPts val="1400"/>
              <a:buChar char="●"/>
              <a:defRPr/>
            </a:lvl4pPr>
            <a:lvl5pPr marL="3047544" lvl="4" indent="-423269" algn="ctr">
              <a:spcBef>
                <a:spcPts val="2133"/>
              </a:spcBef>
              <a:spcAft>
                <a:spcPts val="0"/>
              </a:spcAft>
              <a:buSzPts val="1400"/>
              <a:buChar char="○"/>
              <a:defRPr/>
            </a:lvl5pPr>
            <a:lvl6pPr marL="3657051" lvl="5" indent="-423269" algn="ctr">
              <a:spcBef>
                <a:spcPts val="2133"/>
              </a:spcBef>
              <a:spcAft>
                <a:spcPts val="0"/>
              </a:spcAft>
              <a:buSzPts val="1400"/>
              <a:buChar char="■"/>
              <a:defRPr/>
            </a:lvl6pPr>
            <a:lvl7pPr marL="4266560" lvl="6" indent="-423269" algn="ctr">
              <a:spcBef>
                <a:spcPts val="2133"/>
              </a:spcBef>
              <a:spcAft>
                <a:spcPts val="0"/>
              </a:spcAft>
              <a:buSzPts val="1400"/>
              <a:buChar char="●"/>
              <a:defRPr/>
            </a:lvl7pPr>
            <a:lvl8pPr marL="4876069" lvl="7" indent="-423269" algn="ctr">
              <a:spcBef>
                <a:spcPts val="2133"/>
              </a:spcBef>
              <a:spcAft>
                <a:spcPts val="0"/>
              </a:spcAft>
              <a:buSzPts val="1400"/>
              <a:buChar char="○"/>
              <a:defRPr/>
            </a:lvl8pPr>
            <a:lvl9pPr marL="5485582" lvl="8" indent="-423269"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srgbClr val="595959"/>
                </a:solidFill>
              </a:rPr>
              <a:pPr/>
              <a:t>‹#›</a:t>
            </a:fld>
            <a:endParaRPr lang="en-GB">
              <a:solidFill>
                <a:srgbClr val="595959"/>
              </a:solidFill>
            </a:endParaRPr>
          </a:p>
        </p:txBody>
      </p:sp>
    </p:spTree>
    <p:extLst>
      <p:ext uri="{BB962C8B-B14F-4D97-AF65-F5344CB8AC3E}">
        <p14:creationId xmlns:p14="http://schemas.microsoft.com/office/powerpoint/2010/main" val="2473226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9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3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2278554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3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2603460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3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3759364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3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2030002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p:cNvSpPr>
            <a:spLocks noGrp="1"/>
          </p:cNvSpPr>
          <p:nvPr>
            <p:ph sz="quarter" idx="4"/>
          </p:nvPr>
        </p:nvSpPr>
        <p:spPr>
          <a:xfrm>
            <a:off x="617221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3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1131153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3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3879412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3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1558315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3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669567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4"/>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3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261475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lIns="91430" tIns="45718" rIns="91430" bIns="45718"/>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lIns="91430" tIns="45718" rIns="91430" bIns="45718"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430" tIns="45718" rIns="91430" bIns="45718"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3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2066203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4"/>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11" y="36513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32"/>
            <a:fld id="{B54AE3A7-20DA-48F3-81C3-2C954A8690AA}" type="datetimeFigureOut">
              <a:rPr lang="en-US" smtClean="0">
                <a:solidFill>
                  <a:prstClr val="black">
                    <a:tint val="75000"/>
                  </a:prstClr>
                </a:solidFill>
              </a:rPr>
              <a:pPr defTabSz="914332"/>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3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32"/>
            <a:fld id="{ABDE023C-A976-4855-B18A-9D29296741E9}" type="slidenum">
              <a:rPr lang="en-US" smtClean="0">
                <a:solidFill>
                  <a:prstClr val="black">
                    <a:tint val="75000"/>
                  </a:prstClr>
                </a:solidFill>
              </a:rPr>
              <a:pPr defTabSz="914332"/>
              <a:t>‹#›</a:t>
            </a:fld>
            <a:endParaRPr lang="en-US">
              <a:solidFill>
                <a:prstClr val="black">
                  <a:tint val="75000"/>
                </a:prstClr>
              </a:solidFill>
            </a:endParaRPr>
          </a:p>
        </p:txBody>
      </p:sp>
    </p:spTree>
    <p:extLst>
      <p:ext uri="{BB962C8B-B14F-4D97-AF65-F5344CB8AC3E}">
        <p14:creationId xmlns:p14="http://schemas.microsoft.com/office/powerpoint/2010/main" val="2527549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88232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rot="5400000">
            <a:off x="7133433" y="1956594"/>
            <a:ext cx="5811839"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21"/>
          <p:cNvSpPr txBox="1">
            <a:spLocks noGrp="1"/>
          </p:cNvSpPr>
          <p:nvPr>
            <p:ph type="body" idx="1"/>
          </p:nvPr>
        </p:nvSpPr>
        <p:spPr>
          <a:xfrm rot="5400000">
            <a:off x="1799433" y="-596106"/>
            <a:ext cx="5811839" cy="7734300"/>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22" name="Google Shape;22;p21"/>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0819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8200" y="366184"/>
            <a:ext cx="10515600" cy="13250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22"/>
          <p:cNvSpPr txBox="1">
            <a:spLocks noGrp="1"/>
          </p:cNvSpPr>
          <p:nvPr>
            <p:ph type="body" idx="1"/>
          </p:nvPr>
        </p:nvSpPr>
        <p:spPr>
          <a:xfrm rot="5400000">
            <a:off x="3920067" y="-1257300"/>
            <a:ext cx="4351867" cy="10515600"/>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65608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267"/>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23"/>
          <p:cNvSpPr>
            <a:spLocks noGrp="1"/>
          </p:cNvSpPr>
          <p:nvPr>
            <p:ph type="pic" idx="2"/>
          </p:nvPr>
        </p:nvSpPr>
        <p:spPr>
          <a:xfrm>
            <a:off x="5183188" y="987428"/>
            <a:ext cx="6172200" cy="4873625"/>
          </a:xfrm>
          <a:prstGeom prst="rect">
            <a:avLst/>
          </a:prstGeom>
          <a:noFill/>
          <a:ln>
            <a:noFill/>
          </a:ln>
        </p:spPr>
      </p:sp>
      <p:sp>
        <p:nvSpPr>
          <p:cNvPr id="34" name="Google Shape;34;p23"/>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Autofit/>
          </a:bodyPr>
          <a:lstStyle>
            <a:lvl1pPr marL="609585" lvl="0" indent="-304792" algn="l">
              <a:lnSpc>
                <a:spcPct val="90000"/>
              </a:lnSpc>
              <a:spcBef>
                <a:spcPts val="1333"/>
              </a:spcBef>
              <a:spcAft>
                <a:spcPts val="0"/>
              </a:spcAft>
              <a:buClr>
                <a:schemeClr val="dk1"/>
              </a:buClr>
              <a:buSzPts val="1600"/>
              <a:buNone/>
              <a:defRPr sz="2133"/>
            </a:lvl1pPr>
            <a:lvl2pPr marL="1219170" lvl="1" indent="-304792" algn="l">
              <a:lnSpc>
                <a:spcPct val="90000"/>
              </a:lnSpc>
              <a:spcBef>
                <a:spcPts val="667"/>
              </a:spcBef>
              <a:spcAft>
                <a:spcPts val="0"/>
              </a:spcAft>
              <a:buClr>
                <a:schemeClr val="dk1"/>
              </a:buClr>
              <a:buSzPts val="1400"/>
              <a:buNone/>
              <a:defRPr sz="1867"/>
            </a:lvl2pPr>
            <a:lvl3pPr marL="1828754" lvl="2" indent="-304792" algn="l">
              <a:lnSpc>
                <a:spcPct val="90000"/>
              </a:lnSpc>
              <a:spcBef>
                <a:spcPts val="667"/>
              </a:spcBef>
              <a:spcAft>
                <a:spcPts val="0"/>
              </a:spcAft>
              <a:buClr>
                <a:schemeClr val="dk1"/>
              </a:buClr>
              <a:buSzPts val="1200"/>
              <a:buNone/>
              <a:defRPr sz="1600"/>
            </a:lvl3pPr>
            <a:lvl4pPr marL="2438339" lvl="3" indent="-304792" algn="l">
              <a:lnSpc>
                <a:spcPct val="90000"/>
              </a:lnSpc>
              <a:spcBef>
                <a:spcPts val="667"/>
              </a:spcBef>
              <a:spcAft>
                <a:spcPts val="0"/>
              </a:spcAft>
              <a:buClr>
                <a:schemeClr val="dk1"/>
              </a:buClr>
              <a:buSzPts val="1000"/>
              <a:buNone/>
              <a:defRPr sz="1333"/>
            </a:lvl4pPr>
            <a:lvl5pPr marL="3047924" lvl="4" indent="-304792" algn="l">
              <a:lnSpc>
                <a:spcPct val="90000"/>
              </a:lnSpc>
              <a:spcBef>
                <a:spcPts val="667"/>
              </a:spcBef>
              <a:spcAft>
                <a:spcPts val="0"/>
              </a:spcAft>
              <a:buClr>
                <a:schemeClr val="dk1"/>
              </a:buClr>
              <a:buSzPts val="1000"/>
              <a:buNone/>
              <a:defRPr sz="1333"/>
            </a:lvl5pPr>
            <a:lvl6pPr marL="3657509" lvl="5" indent="-304792" algn="l">
              <a:lnSpc>
                <a:spcPct val="90000"/>
              </a:lnSpc>
              <a:spcBef>
                <a:spcPts val="667"/>
              </a:spcBef>
              <a:spcAft>
                <a:spcPts val="0"/>
              </a:spcAft>
              <a:buClr>
                <a:schemeClr val="dk1"/>
              </a:buClr>
              <a:buSzPts val="1000"/>
              <a:buNone/>
              <a:defRPr sz="1333"/>
            </a:lvl6pPr>
            <a:lvl7pPr marL="4267093" lvl="6" indent="-304792" algn="l">
              <a:lnSpc>
                <a:spcPct val="90000"/>
              </a:lnSpc>
              <a:spcBef>
                <a:spcPts val="667"/>
              </a:spcBef>
              <a:spcAft>
                <a:spcPts val="0"/>
              </a:spcAft>
              <a:buClr>
                <a:schemeClr val="dk1"/>
              </a:buClr>
              <a:buSzPts val="1000"/>
              <a:buNone/>
              <a:defRPr sz="1333"/>
            </a:lvl7pPr>
            <a:lvl8pPr marL="4876678" lvl="7" indent="-304792" algn="l">
              <a:lnSpc>
                <a:spcPct val="90000"/>
              </a:lnSpc>
              <a:spcBef>
                <a:spcPts val="667"/>
              </a:spcBef>
              <a:spcAft>
                <a:spcPts val="0"/>
              </a:spcAft>
              <a:buClr>
                <a:schemeClr val="dk1"/>
              </a:buClr>
              <a:buSzPts val="1000"/>
              <a:buNone/>
              <a:defRPr sz="1333"/>
            </a:lvl8pPr>
            <a:lvl9pPr marL="5486263" lvl="8" indent="-304792" algn="l">
              <a:lnSpc>
                <a:spcPct val="90000"/>
              </a:lnSpc>
              <a:spcBef>
                <a:spcPts val="667"/>
              </a:spcBef>
              <a:spcAft>
                <a:spcPts val="0"/>
              </a:spcAft>
              <a:buClr>
                <a:schemeClr val="dk1"/>
              </a:buClr>
              <a:buSzPts val="1000"/>
              <a:buNone/>
              <a:defRPr sz="1333"/>
            </a:lvl9pPr>
          </a:lstStyle>
          <a:p>
            <a:endParaRPr/>
          </a:p>
        </p:txBody>
      </p:sp>
      <p:sp>
        <p:nvSpPr>
          <p:cNvPr id="35" name="Google Shape;35;p23"/>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0378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267"/>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5183188" y="987428"/>
            <a:ext cx="6172200" cy="4873625"/>
          </a:xfrm>
          <a:prstGeom prst="rect">
            <a:avLst/>
          </a:prstGeom>
          <a:noFill/>
          <a:ln>
            <a:noFill/>
          </a:ln>
        </p:spPr>
        <p:txBody>
          <a:bodyPr spcFirstLastPara="1" wrap="square" lIns="91425" tIns="45700" rIns="91425" bIns="45700" anchor="t" anchorCtr="0">
            <a:noAutofit/>
          </a:bodyPr>
          <a:lstStyle>
            <a:lvl1pPr marL="609585" lvl="0" indent="-575719" algn="l">
              <a:lnSpc>
                <a:spcPct val="90000"/>
              </a:lnSpc>
              <a:spcBef>
                <a:spcPts val="1333"/>
              </a:spcBef>
              <a:spcAft>
                <a:spcPts val="0"/>
              </a:spcAft>
              <a:buClr>
                <a:schemeClr val="dk1"/>
              </a:buClr>
              <a:buSzPts val="3200"/>
              <a:buChar char="•"/>
              <a:defRPr sz="4267"/>
            </a:lvl1pPr>
            <a:lvl2pPr marL="1219170" lvl="1" indent="-541853" algn="l">
              <a:lnSpc>
                <a:spcPct val="90000"/>
              </a:lnSpc>
              <a:spcBef>
                <a:spcPts val="667"/>
              </a:spcBef>
              <a:spcAft>
                <a:spcPts val="0"/>
              </a:spcAft>
              <a:buClr>
                <a:schemeClr val="dk1"/>
              </a:buClr>
              <a:buSzPts val="2800"/>
              <a:buChar char="•"/>
              <a:defRPr sz="3733"/>
            </a:lvl2pPr>
            <a:lvl3pPr marL="1828754" lvl="2" indent="-507987" algn="l">
              <a:lnSpc>
                <a:spcPct val="90000"/>
              </a:lnSpc>
              <a:spcBef>
                <a:spcPts val="667"/>
              </a:spcBef>
              <a:spcAft>
                <a:spcPts val="0"/>
              </a:spcAft>
              <a:buClr>
                <a:schemeClr val="dk1"/>
              </a:buClr>
              <a:buSzPts val="2400"/>
              <a:buChar char="•"/>
              <a:defRPr sz="3200"/>
            </a:lvl3pPr>
            <a:lvl4pPr marL="2438339" lvl="3" indent="-474121" algn="l">
              <a:lnSpc>
                <a:spcPct val="90000"/>
              </a:lnSpc>
              <a:spcBef>
                <a:spcPts val="667"/>
              </a:spcBef>
              <a:spcAft>
                <a:spcPts val="0"/>
              </a:spcAft>
              <a:buClr>
                <a:schemeClr val="dk1"/>
              </a:buClr>
              <a:buSzPts val="2000"/>
              <a:buChar char="•"/>
              <a:defRPr sz="2667"/>
            </a:lvl4pPr>
            <a:lvl5pPr marL="3047924" lvl="4" indent="-474121" algn="l">
              <a:lnSpc>
                <a:spcPct val="90000"/>
              </a:lnSpc>
              <a:spcBef>
                <a:spcPts val="667"/>
              </a:spcBef>
              <a:spcAft>
                <a:spcPts val="0"/>
              </a:spcAft>
              <a:buClr>
                <a:schemeClr val="dk1"/>
              </a:buClr>
              <a:buSzPts val="2000"/>
              <a:buChar char="•"/>
              <a:defRPr sz="2667"/>
            </a:lvl5pPr>
            <a:lvl6pPr marL="3657509" lvl="5" indent="-474121" algn="l">
              <a:lnSpc>
                <a:spcPct val="90000"/>
              </a:lnSpc>
              <a:spcBef>
                <a:spcPts val="667"/>
              </a:spcBef>
              <a:spcAft>
                <a:spcPts val="0"/>
              </a:spcAft>
              <a:buClr>
                <a:schemeClr val="dk1"/>
              </a:buClr>
              <a:buSzPts val="2000"/>
              <a:buChar char="•"/>
              <a:defRPr sz="2667"/>
            </a:lvl6pPr>
            <a:lvl7pPr marL="4267093" lvl="6" indent="-474121" algn="l">
              <a:lnSpc>
                <a:spcPct val="90000"/>
              </a:lnSpc>
              <a:spcBef>
                <a:spcPts val="667"/>
              </a:spcBef>
              <a:spcAft>
                <a:spcPts val="0"/>
              </a:spcAft>
              <a:buClr>
                <a:schemeClr val="dk1"/>
              </a:buClr>
              <a:buSzPts val="2000"/>
              <a:buChar char="•"/>
              <a:defRPr sz="2667"/>
            </a:lvl7pPr>
            <a:lvl8pPr marL="4876678" lvl="7" indent="-474121" algn="l">
              <a:lnSpc>
                <a:spcPct val="90000"/>
              </a:lnSpc>
              <a:spcBef>
                <a:spcPts val="667"/>
              </a:spcBef>
              <a:spcAft>
                <a:spcPts val="0"/>
              </a:spcAft>
              <a:buClr>
                <a:schemeClr val="dk1"/>
              </a:buClr>
              <a:buSzPts val="2000"/>
              <a:buChar char="•"/>
              <a:defRPr sz="2667"/>
            </a:lvl8pPr>
            <a:lvl9pPr marL="5486263" lvl="8" indent="-474121" algn="l">
              <a:lnSpc>
                <a:spcPct val="90000"/>
              </a:lnSpc>
              <a:spcBef>
                <a:spcPts val="667"/>
              </a:spcBef>
              <a:spcAft>
                <a:spcPts val="0"/>
              </a:spcAft>
              <a:buClr>
                <a:schemeClr val="dk1"/>
              </a:buClr>
              <a:buSzPts val="2000"/>
              <a:buChar char="•"/>
              <a:defRPr sz="2667"/>
            </a:lvl9pPr>
          </a:lstStyle>
          <a:p>
            <a:endParaRPr/>
          </a:p>
        </p:txBody>
      </p:sp>
      <p:sp>
        <p:nvSpPr>
          <p:cNvPr id="41" name="Google Shape;41;p24"/>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Autofit/>
          </a:bodyPr>
          <a:lstStyle>
            <a:lvl1pPr marL="609585" lvl="0" indent="-304792" algn="l">
              <a:lnSpc>
                <a:spcPct val="90000"/>
              </a:lnSpc>
              <a:spcBef>
                <a:spcPts val="1333"/>
              </a:spcBef>
              <a:spcAft>
                <a:spcPts val="0"/>
              </a:spcAft>
              <a:buClr>
                <a:schemeClr val="dk1"/>
              </a:buClr>
              <a:buSzPts val="1600"/>
              <a:buNone/>
              <a:defRPr sz="2133"/>
            </a:lvl1pPr>
            <a:lvl2pPr marL="1219170" lvl="1" indent="-304792" algn="l">
              <a:lnSpc>
                <a:spcPct val="90000"/>
              </a:lnSpc>
              <a:spcBef>
                <a:spcPts val="667"/>
              </a:spcBef>
              <a:spcAft>
                <a:spcPts val="0"/>
              </a:spcAft>
              <a:buClr>
                <a:schemeClr val="dk1"/>
              </a:buClr>
              <a:buSzPts val="1400"/>
              <a:buNone/>
              <a:defRPr sz="1867"/>
            </a:lvl2pPr>
            <a:lvl3pPr marL="1828754" lvl="2" indent="-304792" algn="l">
              <a:lnSpc>
                <a:spcPct val="90000"/>
              </a:lnSpc>
              <a:spcBef>
                <a:spcPts val="667"/>
              </a:spcBef>
              <a:spcAft>
                <a:spcPts val="0"/>
              </a:spcAft>
              <a:buClr>
                <a:schemeClr val="dk1"/>
              </a:buClr>
              <a:buSzPts val="1200"/>
              <a:buNone/>
              <a:defRPr sz="1600"/>
            </a:lvl3pPr>
            <a:lvl4pPr marL="2438339" lvl="3" indent="-304792" algn="l">
              <a:lnSpc>
                <a:spcPct val="90000"/>
              </a:lnSpc>
              <a:spcBef>
                <a:spcPts val="667"/>
              </a:spcBef>
              <a:spcAft>
                <a:spcPts val="0"/>
              </a:spcAft>
              <a:buClr>
                <a:schemeClr val="dk1"/>
              </a:buClr>
              <a:buSzPts val="1000"/>
              <a:buNone/>
              <a:defRPr sz="1333"/>
            </a:lvl4pPr>
            <a:lvl5pPr marL="3047924" lvl="4" indent="-304792" algn="l">
              <a:lnSpc>
                <a:spcPct val="90000"/>
              </a:lnSpc>
              <a:spcBef>
                <a:spcPts val="667"/>
              </a:spcBef>
              <a:spcAft>
                <a:spcPts val="0"/>
              </a:spcAft>
              <a:buClr>
                <a:schemeClr val="dk1"/>
              </a:buClr>
              <a:buSzPts val="1000"/>
              <a:buNone/>
              <a:defRPr sz="1333"/>
            </a:lvl5pPr>
            <a:lvl6pPr marL="3657509" lvl="5" indent="-304792" algn="l">
              <a:lnSpc>
                <a:spcPct val="90000"/>
              </a:lnSpc>
              <a:spcBef>
                <a:spcPts val="667"/>
              </a:spcBef>
              <a:spcAft>
                <a:spcPts val="0"/>
              </a:spcAft>
              <a:buClr>
                <a:schemeClr val="dk1"/>
              </a:buClr>
              <a:buSzPts val="1000"/>
              <a:buNone/>
              <a:defRPr sz="1333"/>
            </a:lvl6pPr>
            <a:lvl7pPr marL="4267093" lvl="6" indent="-304792" algn="l">
              <a:lnSpc>
                <a:spcPct val="90000"/>
              </a:lnSpc>
              <a:spcBef>
                <a:spcPts val="667"/>
              </a:spcBef>
              <a:spcAft>
                <a:spcPts val="0"/>
              </a:spcAft>
              <a:buClr>
                <a:schemeClr val="dk1"/>
              </a:buClr>
              <a:buSzPts val="1000"/>
              <a:buNone/>
              <a:defRPr sz="1333"/>
            </a:lvl7pPr>
            <a:lvl8pPr marL="4876678" lvl="7" indent="-304792" algn="l">
              <a:lnSpc>
                <a:spcPct val="90000"/>
              </a:lnSpc>
              <a:spcBef>
                <a:spcPts val="667"/>
              </a:spcBef>
              <a:spcAft>
                <a:spcPts val="0"/>
              </a:spcAft>
              <a:buClr>
                <a:schemeClr val="dk1"/>
              </a:buClr>
              <a:buSzPts val="1000"/>
              <a:buNone/>
              <a:defRPr sz="1333"/>
            </a:lvl8pPr>
            <a:lvl9pPr marL="5486263" lvl="8" indent="-304792" algn="l">
              <a:lnSpc>
                <a:spcPct val="90000"/>
              </a:lnSpc>
              <a:spcBef>
                <a:spcPts val="667"/>
              </a:spcBef>
              <a:spcAft>
                <a:spcPts val="0"/>
              </a:spcAft>
              <a:buClr>
                <a:schemeClr val="dk1"/>
              </a:buClr>
              <a:buSzPts val="1000"/>
              <a:buNone/>
              <a:defRPr sz="1333"/>
            </a:lvl9pPr>
          </a:lstStyle>
          <a:p>
            <a:endParaRPr/>
          </a:p>
        </p:txBody>
      </p:sp>
      <p:sp>
        <p:nvSpPr>
          <p:cNvPr id="42" name="Google Shape;42;p24"/>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0267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6184"/>
            <a:ext cx="10515600" cy="13250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56710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609585" lvl="0" indent="-304792" algn="l">
              <a:lnSpc>
                <a:spcPct val="90000"/>
              </a:lnSpc>
              <a:spcBef>
                <a:spcPts val="1333"/>
              </a:spcBef>
              <a:spcAft>
                <a:spcPts val="0"/>
              </a:spcAft>
              <a:buClr>
                <a:schemeClr val="dk1"/>
              </a:buClr>
              <a:buSzPts val="2400"/>
              <a:buNone/>
              <a:defRPr sz="3200" b="1"/>
            </a:lvl1pPr>
            <a:lvl2pPr marL="1219170" lvl="1" indent="-304792" algn="l">
              <a:lnSpc>
                <a:spcPct val="90000"/>
              </a:lnSpc>
              <a:spcBef>
                <a:spcPts val="667"/>
              </a:spcBef>
              <a:spcAft>
                <a:spcPts val="0"/>
              </a:spcAft>
              <a:buClr>
                <a:schemeClr val="dk1"/>
              </a:buClr>
              <a:buSzPts val="2000"/>
              <a:buNone/>
              <a:defRPr sz="2667" b="1"/>
            </a:lvl2pPr>
            <a:lvl3pPr marL="1828754" lvl="2" indent="-304792" algn="l">
              <a:lnSpc>
                <a:spcPct val="90000"/>
              </a:lnSpc>
              <a:spcBef>
                <a:spcPts val="667"/>
              </a:spcBef>
              <a:spcAft>
                <a:spcPts val="0"/>
              </a:spcAft>
              <a:buClr>
                <a:schemeClr val="dk1"/>
              </a:buClr>
              <a:buSzPts val="1800"/>
              <a:buNone/>
              <a:defRPr sz="2400" b="1"/>
            </a:lvl3pPr>
            <a:lvl4pPr marL="2438339" lvl="3" indent="-304792" algn="l">
              <a:lnSpc>
                <a:spcPct val="90000"/>
              </a:lnSpc>
              <a:spcBef>
                <a:spcPts val="667"/>
              </a:spcBef>
              <a:spcAft>
                <a:spcPts val="0"/>
              </a:spcAft>
              <a:buClr>
                <a:schemeClr val="dk1"/>
              </a:buClr>
              <a:buSzPts val="1600"/>
              <a:buNone/>
              <a:defRPr sz="2133" b="1"/>
            </a:lvl4pPr>
            <a:lvl5pPr marL="3047924" lvl="4" indent="-304792" algn="l">
              <a:lnSpc>
                <a:spcPct val="90000"/>
              </a:lnSpc>
              <a:spcBef>
                <a:spcPts val="667"/>
              </a:spcBef>
              <a:spcAft>
                <a:spcPts val="0"/>
              </a:spcAft>
              <a:buClr>
                <a:schemeClr val="dk1"/>
              </a:buClr>
              <a:buSzPts val="1600"/>
              <a:buNone/>
              <a:defRPr sz="2133" b="1"/>
            </a:lvl5pPr>
            <a:lvl6pPr marL="3657509" lvl="5" indent="-304792" algn="l">
              <a:lnSpc>
                <a:spcPct val="90000"/>
              </a:lnSpc>
              <a:spcBef>
                <a:spcPts val="667"/>
              </a:spcBef>
              <a:spcAft>
                <a:spcPts val="0"/>
              </a:spcAft>
              <a:buClr>
                <a:schemeClr val="dk1"/>
              </a:buClr>
              <a:buSzPts val="1600"/>
              <a:buNone/>
              <a:defRPr sz="2133" b="1"/>
            </a:lvl6pPr>
            <a:lvl7pPr marL="4267093" lvl="6" indent="-304792" algn="l">
              <a:lnSpc>
                <a:spcPct val="90000"/>
              </a:lnSpc>
              <a:spcBef>
                <a:spcPts val="667"/>
              </a:spcBef>
              <a:spcAft>
                <a:spcPts val="0"/>
              </a:spcAft>
              <a:buClr>
                <a:schemeClr val="dk1"/>
              </a:buClr>
              <a:buSzPts val="1600"/>
              <a:buNone/>
              <a:defRPr sz="2133" b="1"/>
            </a:lvl7pPr>
            <a:lvl8pPr marL="4876678" lvl="7" indent="-304792" algn="l">
              <a:lnSpc>
                <a:spcPct val="90000"/>
              </a:lnSpc>
              <a:spcBef>
                <a:spcPts val="667"/>
              </a:spcBef>
              <a:spcAft>
                <a:spcPts val="0"/>
              </a:spcAft>
              <a:buClr>
                <a:schemeClr val="dk1"/>
              </a:buClr>
              <a:buSzPts val="1600"/>
              <a:buNone/>
              <a:defRPr sz="2133" b="1"/>
            </a:lvl8pPr>
            <a:lvl9pPr marL="5486263" lvl="8" indent="-304792" algn="l">
              <a:lnSpc>
                <a:spcPct val="90000"/>
              </a:lnSpc>
              <a:spcBef>
                <a:spcPts val="667"/>
              </a:spcBef>
              <a:spcAft>
                <a:spcPts val="0"/>
              </a:spcAft>
              <a:buClr>
                <a:schemeClr val="dk1"/>
              </a:buClr>
              <a:buSzPts val="1600"/>
              <a:buNone/>
              <a:defRPr sz="2133" b="1"/>
            </a:lvl9pPr>
          </a:lstStyle>
          <a:p>
            <a:endParaRPr/>
          </a:p>
        </p:txBody>
      </p:sp>
      <p:sp>
        <p:nvSpPr>
          <p:cNvPr id="53" name="Google Shape;53;p2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54" name="Google Shape;54;p26"/>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Autofit/>
          </a:bodyPr>
          <a:lstStyle>
            <a:lvl1pPr marL="609585" lvl="0" indent="-304792" algn="l">
              <a:lnSpc>
                <a:spcPct val="90000"/>
              </a:lnSpc>
              <a:spcBef>
                <a:spcPts val="1333"/>
              </a:spcBef>
              <a:spcAft>
                <a:spcPts val="0"/>
              </a:spcAft>
              <a:buClr>
                <a:schemeClr val="dk1"/>
              </a:buClr>
              <a:buSzPts val="2400"/>
              <a:buNone/>
              <a:defRPr sz="3200" b="1"/>
            </a:lvl1pPr>
            <a:lvl2pPr marL="1219170" lvl="1" indent="-304792" algn="l">
              <a:lnSpc>
                <a:spcPct val="90000"/>
              </a:lnSpc>
              <a:spcBef>
                <a:spcPts val="667"/>
              </a:spcBef>
              <a:spcAft>
                <a:spcPts val="0"/>
              </a:spcAft>
              <a:buClr>
                <a:schemeClr val="dk1"/>
              </a:buClr>
              <a:buSzPts val="2000"/>
              <a:buNone/>
              <a:defRPr sz="2667" b="1"/>
            </a:lvl2pPr>
            <a:lvl3pPr marL="1828754" lvl="2" indent="-304792" algn="l">
              <a:lnSpc>
                <a:spcPct val="90000"/>
              </a:lnSpc>
              <a:spcBef>
                <a:spcPts val="667"/>
              </a:spcBef>
              <a:spcAft>
                <a:spcPts val="0"/>
              </a:spcAft>
              <a:buClr>
                <a:schemeClr val="dk1"/>
              </a:buClr>
              <a:buSzPts val="1800"/>
              <a:buNone/>
              <a:defRPr sz="2400" b="1"/>
            </a:lvl3pPr>
            <a:lvl4pPr marL="2438339" lvl="3" indent="-304792" algn="l">
              <a:lnSpc>
                <a:spcPct val="90000"/>
              </a:lnSpc>
              <a:spcBef>
                <a:spcPts val="667"/>
              </a:spcBef>
              <a:spcAft>
                <a:spcPts val="0"/>
              </a:spcAft>
              <a:buClr>
                <a:schemeClr val="dk1"/>
              </a:buClr>
              <a:buSzPts val="1600"/>
              <a:buNone/>
              <a:defRPr sz="2133" b="1"/>
            </a:lvl4pPr>
            <a:lvl5pPr marL="3047924" lvl="4" indent="-304792" algn="l">
              <a:lnSpc>
                <a:spcPct val="90000"/>
              </a:lnSpc>
              <a:spcBef>
                <a:spcPts val="667"/>
              </a:spcBef>
              <a:spcAft>
                <a:spcPts val="0"/>
              </a:spcAft>
              <a:buClr>
                <a:schemeClr val="dk1"/>
              </a:buClr>
              <a:buSzPts val="1600"/>
              <a:buNone/>
              <a:defRPr sz="2133" b="1"/>
            </a:lvl5pPr>
            <a:lvl6pPr marL="3657509" lvl="5" indent="-304792" algn="l">
              <a:lnSpc>
                <a:spcPct val="90000"/>
              </a:lnSpc>
              <a:spcBef>
                <a:spcPts val="667"/>
              </a:spcBef>
              <a:spcAft>
                <a:spcPts val="0"/>
              </a:spcAft>
              <a:buClr>
                <a:schemeClr val="dk1"/>
              </a:buClr>
              <a:buSzPts val="1600"/>
              <a:buNone/>
              <a:defRPr sz="2133" b="1"/>
            </a:lvl6pPr>
            <a:lvl7pPr marL="4267093" lvl="6" indent="-304792" algn="l">
              <a:lnSpc>
                <a:spcPct val="90000"/>
              </a:lnSpc>
              <a:spcBef>
                <a:spcPts val="667"/>
              </a:spcBef>
              <a:spcAft>
                <a:spcPts val="0"/>
              </a:spcAft>
              <a:buClr>
                <a:schemeClr val="dk1"/>
              </a:buClr>
              <a:buSzPts val="1600"/>
              <a:buNone/>
              <a:defRPr sz="2133" b="1"/>
            </a:lvl7pPr>
            <a:lvl8pPr marL="4876678" lvl="7" indent="-304792" algn="l">
              <a:lnSpc>
                <a:spcPct val="90000"/>
              </a:lnSpc>
              <a:spcBef>
                <a:spcPts val="667"/>
              </a:spcBef>
              <a:spcAft>
                <a:spcPts val="0"/>
              </a:spcAft>
              <a:buClr>
                <a:schemeClr val="dk1"/>
              </a:buClr>
              <a:buSzPts val="1600"/>
              <a:buNone/>
              <a:defRPr sz="2133" b="1"/>
            </a:lvl8pPr>
            <a:lvl9pPr marL="5486263" lvl="8" indent="-304792" algn="l">
              <a:lnSpc>
                <a:spcPct val="90000"/>
              </a:lnSpc>
              <a:spcBef>
                <a:spcPts val="667"/>
              </a:spcBef>
              <a:spcAft>
                <a:spcPts val="0"/>
              </a:spcAft>
              <a:buClr>
                <a:schemeClr val="dk1"/>
              </a:buClr>
              <a:buSzPts val="1600"/>
              <a:buNone/>
              <a:defRPr sz="2133" b="1"/>
            </a:lvl9pPr>
          </a:lstStyle>
          <a:p>
            <a:endParaRPr/>
          </a:p>
        </p:txBody>
      </p:sp>
      <p:sp>
        <p:nvSpPr>
          <p:cNvPr id="55" name="Google Shape;55;p26"/>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56" name="Google Shape;56;p26"/>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6697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838200" y="366184"/>
            <a:ext cx="10515600" cy="13250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27"/>
          <p:cNvSpPr txBox="1">
            <a:spLocks noGrp="1"/>
          </p:cNvSpPr>
          <p:nvPr>
            <p:ph type="body" idx="1"/>
          </p:nvPr>
        </p:nvSpPr>
        <p:spPr>
          <a:xfrm>
            <a:off x="838200" y="1825624"/>
            <a:ext cx="5181600" cy="4351339"/>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62" name="Google Shape;62;p27"/>
          <p:cNvSpPr txBox="1">
            <a:spLocks noGrp="1"/>
          </p:cNvSpPr>
          <p:nvPr>
            <p:ph type="body" idx="2"/>
          </p:nvPr>
        </p:nvSpPr>
        <p:spPr>
          <a:xfrm>
            <a:off x="6172200" y="1825624"/>
            <a:ext cx="5181600" cy="4351339"/>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63" name="Google Shape;63;p27"/>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507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831851" y="1709741"/>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2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609585" lvl="0" indent="-304792" algn="l">
              <a:lnSpc>
                <a:spcPct val="90000"/>
              </a:lnSpc>
              <a:spcBef>
                <a:spcPts val="1333"/>
              </a:spcBef>
              <a:spcAft>
                <a:spcPts val="0"/>
              </a:spcAft>
              <a:buClr>
                <a:schemeClr val="dk1"/>
              </a:buClr>
              <a:buSzPts val="2400"/>
              <a:buNone/>
              <a:defRPr sz="3200">
                <a:solidFill>
                  <a:schemeClr val="dk1"/>
                </a:solidFill>
              </a:defRPr>
            </a:lvl1pPr>
            <a:lvl2pPr marL="1219170" lvl="1" indent="-304792" algn="l">
              <a:lnSpc>
                <a:spcPct val="90000"/>
              </a:lnSpc>
              <a:spcBef>
                <a:spcPts val="667"/>
              </a:spcBef>
              <a:spcAft>
                <a:spcPts val="0"/>
              </a:spcAft>
              <a:buClr>
                <a:srgbClr val="888888"/>
              </a:buClr>
              <a:buSzPts val="2000"/>
              <a:buNone/>
              <a:defRPr sz="2667">
                <a:solidFill>
                  <a:srgbClr val="888888"/>
                </a:solidFill>
              </a:defRPr>
            </a:lvl2pPr>
            <a:lvl3pPr marL="1828754" lvl="2" indent="-304792" algn="l">
              <a:lnSpc>
                <a:spcPct val="90000"/>
              </a:lnSpc>
              <a:spcBef>
                <a:spcPts val="667"/>
              </a:spcBef>
              <a:spcAft>
                <a:spcPts val="0"/>
              </a:spcAft>
              <a:buClr>
                <a:srgbClr val="888888"/>
              </a:buClr>
              <a:buSzPts val="1800"/>
              <a:buNone/>
              <a:defRPr sz="2400">
                <a:solidFill>
                  <a:srgbClr val="888888"/>
                </a:solidFill>
              </a:defRPr>
            </a:lvl3pPr>
            <a:lvl4pPr marL="2438339" lvl="3" indent="-304792" algn="l">
              <a:lnSpc>
                <a:spcPct val="90000"/>
              </a:lnSpc>
              <a:spcBef>
                <a:spcPts val="667"/>
              </a:spcBef>
              <a:spcAft>
                <a:spcPts val="0"/>
              </a:spcAft>
              <a:buClr>
                <a:srgbClr val="888888"/>
              </a:buClr>
              <a:buSzPts val="1600"/>
              <a:buNone/>
              <a:defRPr sz="2133">
                <a:solidFill>
                  <a:srgbClr val="888888"/>
                </a:solidFill>
              </a:defRPr>
            </a:lvl4pPr>
            <a:lvl5pPr marL="3047924" lvl="4" indent="-304792" algn="l">
              <a:lnSpc>
                <a:spcPct val="90000"/>
              </a:lnSpc>
              <a:spcBef>
                <a:spcPts val="667"/>
              </a:spcBef>
              <a:spcAft>
                <a:spcPts val="0"/>
              </a:spcAft>
              <a:buClr>
                <a:srgbClr val="888888"/>
              </a:buClr>
              <a:buSzPts val="1600"/>
              <a:buNone/>
              <a:defRPr sz="2133">
                <a:solidFill>
                  <a:srgbClr val="888888"/>
                </a:solidFill>
              </a:defRPr>
            </a:lvl5pPr>
            <a:lvl6pPr marL="3657509" lvl="5" indent="-304792" algn="l">
              <a:lnSpc>
                <a:spcPct val="90000"/>
              </a:lnSpc>
              <a:spcBef>
                <a:spcPts val="667"/>
              </a:spcBef>
              <a:spcAft>
                <a:spcPts val="0"/>
              </a:spcAft>
              <a:buClr>
                <a:srgbClr val="888888"/>
              </a:buClr>
              <a:buSzPts val="1600"/>
              <a:buNone/>
              <a:defRPr sz="2133">
                <a:solidFill>
                  <a:srgbClr val="888888"/>
                </a:solidFill>
              </a:defRPr>
            </a:lvl6pPr>
            <a:lvl7pPr marL="4267093" lvl="6" indent="-304792" algn="l">
              <a:lnSpc>
                <a:spcPct val="90000"/>
              </a:lnSpc>
              <a:spcBef>
                <a:spcPts val="667"/>
              </a:spcBef>
              <a:spcAft>
                <a:spcPts val="0"/>
              </a:spcAft>
              <a:buClr>
                <a:srgbClr val="888888"/>
              </a:buClr>
              <a:buSzPts val="1600"/>
              <a:buNone/>
              <a:defRPr sz="2133">
                <a:solidFill>
                  <a:srgbClr val="888888"/>
                </a:solidFill>
              </a:defRPr>
            </a:lvl7pPr>
            <a:lvl8pPr marL="4876678" lvl="7" indent="-304792" algn="l">
              <a:lnSpc>
                <a:spcPct val="90000"/>
              </a:lnSpc>
              <a:spcBef>
                <a:spcPts val="667"/>
              </a:spcBef>
              <a:spcAft>
                <a:spcPts val="0"/>
              </a:spcAft>
              <a:buClr>
                <a:srgbClr val="888888"/>
              </a:buClr>
              <a:buSzPts val="1600"/>
              <a:buNone/>
              <a:defRPr sz="2133">
                <a:solidFill>
                  <a:srgbClr val="888888"/>
                </a:solidFill>
              </a:defRPr>
            </a:lvl8pPr>
            <a:lvl9pPr marL="5486263" lvl="8" indent="-304792"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69" name="Google Shape;69;p28"/>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7126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6184"/>
            <a:ext cx="10515600" cy="13250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838200" y="1824567"/>
            <a:ext cx="10515600" cy="4351867"/>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88827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3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8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30"/>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81" name="Google Shape;81;p30"/>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7330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0"/>
          <p:cNvSpPr txBox="1">
            <a:spLocks noGrp="1"/>
          </p:cNvSpPr>
          <p:nvPr>
            <p:ph type="dt" idx="10"/>
          </p:nvPr>
        </p:nvSpPr>
        <p:spPr>
          <a:xfrm>
            <a:off x="609600" y="6356350"/>
            <a:ext cx="284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b="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0"/>
          <p:cNvSpPr txBox="1">
            <a:spLocks noGrp="1"/>
          </p:cNvSpPr>
          <p:nvPr>
            <p:ph type="ftr" idx="11"/>
          </p:nvPr>
        </p:nvSpPr>
        <p:spPr>
          <a:xfrm>
            <a:off x="4165600" y="6356350"/>
            <a:ext cx="3860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8737600" y="6356350"/>
            <a:ext cx="2844800" cy="3661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2053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6467251D-45C6-4C63-A707-27A068E1DDDB}"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4503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6E8021E4-569B-4BE7-8024-A9029ED722F4}"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403958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45EA68B-0B6F-4165-877E-6883C4CEA0EA}"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774642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FC441FC-0D9B-4D6D-BE8C-FDFE8CE19AF7}"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8448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C2E01000-5986-4F19-9546-1A75E4A30558}"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58561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6669D42A-590D-4DC7-934A-0FBE85D7B0D2}"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5377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64ABFC3B-210C-44E5-8206-149A1CB5E73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60703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D416FAF9-3970-409E-8FE6-34D709C8DC2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9494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BC040836-E600-468E-83EF-4CA4F65F206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839809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233A3461-B29E-48B9-94C9-AD47B4CFA577}"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05479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41004E0D-1AEA-4C6F-AD7E-58B344AD2D4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03293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B87A19E1-5B51-4614-B18F-AEACDDADB4A9}"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364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430" tIns="45718" rIns="91430"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lIns="91430" tIns="45718" rIns="91430"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lIns="91430" tIns="45718" rIns="91430" bIns="45718"/>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430" tIns="45718" rIns="91430"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vert="horz" lIns="91430" tIns="45718" rIns="91430" bIns="45718" rtlCol="0">
            <a:normAutofit/>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pPr marL="0" marR="0" lvl="0" indent="0" algn="l" defTabSz="914286"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lIns="91430" tIns="45718" rIns="91430" bIns="45718"/>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8.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143" algn="l" rtl="0" fontAlgn="base">
        <a:lnSpc>
          <a:spcPct val="90000"/>
        </a:lnSpc>
        <a:spcBef>
          <a:spcPct val="0"/>
        </a:spcBef>
        <a:spcAft>
          <a:spcPct val="0"/>
        </a:spcAft>
        <a:defRPr sz="4400">
          <a:solidFill>
            <a:schemeClr val="tx1"/>
          </a:solidFill>
          <a:latin typeface="Calibri Light" panose="020F0302020204030204" charset="0"/>
        </a:defRPr>
      </a:lvl6pPr>
      <a:lvl7pPr marL="914286" algn="l" rtl="0" fontAlgn="base">
        <a:lnSpc>
          <a:spcPct val="90000"/>
        </a:lnSpc>
        <a:spcBef>
          <a:spcPct val="0"/>
        </a:spcBef>
        <a:spcAft>
          <a:spcPct val="0"/>
        </a:spcAft>
        <a:defRPr sz="4400">
          <a:solidFill>
            <a:schemeClr val="tx1"/>
          </a:solidFill>
          <a:latin typeface="Calibri Light" panose="020F0302020204030204" charset="0"/>
        </a:defRPr>
      </a:lvl7pPr>
      <a:lvl8pPr marL="1371430" algn="l" rtl="0" fontAlgn="base">
        <a:lnSpc>
          <a:spcPct val="90000"/>
        </a:lnSpc>
        <a:spcBef>
          <a:spcPct val="0"/>
        </a:spcBef>
        <a:spcAft>
          <a:spcPct val="0"/>
        </a:spcAft>
        <a:defRPr sz="4400">
          <a:solidFill>
            <a:schemeClr val="tx1"/>
          </a:solidFill>
          <a:latin typeface="Calibri Light" panose="020F0302020204030204" charset="0"/>
        </a:defRPr>
      </a:lvl8pPr>
      <a:lvl9pPr marL="1828573"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573" indent="-228573"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18" indent="-228573"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858" indent="-22857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000" indent="-22857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143" indent="-22857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143" algn="ctr" rtl="0" fontAlgn="base">
        <a:spcBef>
          <a:spcPct val="0"/>
        </a:spcBef>
        <a:spcAft>
          <a:spcPct val="0"/>
        </a:spcAft>
        <a:defRPr sz="4400">
          <a:solidFill>
            <a:schemeClr val="tx1"/>
          </a:solidFill>
          <a:latin typeface="Calibri" panose="020F0502020204030204" charset="0"/>
        </a:defRPr>
      </a:lvl6pPr>
      <a:lvl7pPr marL="914286" algn="ctr" rtl="0" fontAlgn="base">
        <a:spcBef>
          <a:spcPct val="0"/>
        </a:spcBef>
        <a:spcAft>
          <a:spcPct val="0"/>
        </a:spcAft>
        <a:defRPr sz="4400">
          <a:solidFill>
            <a:schemeClr val="tx1"/>
          </a:solidFill>
          <a:latin typeface="Calibri" panose="020F0502020204030204" charset="0"/>
        </a:defRPr>
      </a:lvl7pPr>
      <a:lvl8pPr marL="1371430" algn="ctr" rtl="0" fontAlgn="base">
        <a:spcBef>
          <a:spcPct val="0"/>
        </a:spcBef>
        <a:spcAft>
          <a:spcPct val="0"/>
        </a:spcAft>
        <a:defRPr sz="4400">
          <a:solidFill>
            <a:schemeClr val="tx1"/>
          </a:solidFill>
          <a:latin typeface="Calibri" panose="020F0502020204030204" charset="0"/>
        </a:defRPr>
      </a:lvl8pPr>
      <a:lvl9pPr marL="1828573" algn="ctr" rtl="0" fontAlgn="base">
        <a:spcBef>
          <a:spcPct val="0"/>
        </a:spcBef>
        <a:spcAft>
          <a:spcPct val="0"/>
        </a:spcAft>
        <a:defRPr sz="4400">
          <a:solidFill>
            <a:schemeClr val="tx1"/>
          </a:solidFill>
          <a:latin typeface="Calibri" panose="020F0502020204030204" charset="0"/>
        </a:defRPr>
      </a:lvl9pPr>
    </p:titleStyle>
    <p:bodyStyle>
      <a:lvl1pPr marL="457143" indent="-457143" algn="l" rtl="0" eaLnBrk="0" fontAlgn="base" hangingPunct="0">
        <a:spcBef>
          <a:spcPts val="131"/>
        </a:spcBef>
        <a:spcAft>
          <a:spcPct val="0"/>
        </a:spcAft>
        <a:buFont typeface="Arial" panose="020B0604020202020204" pitchFamily="34" charset="0"/>
        <a:buChar char="•"/>
        <a:defRPr sz="4300" kern="1200">
          <a:solidFill>
            <a:schemeClr val="tx1"/>
          </a:solidFill>
          <a:latin typeface="+mn-lt"/>
          <a:ea typeface="+mn-ea"/>
          <a:cs typeface="+mn-cs"/>
        </a:defRPr>
      </a:lvl1pPr>
      <a:lvl2pPr marL="990478" indent="-380953" algn="l" rtl="0" eaLnBrk="0" fontAlgn="base" hangingPunct="0">
        <a:spcBef>
          <a:spcPts val="131"/>
        </a:spcBef>
        <a:spcAft>
          <a:spcPct val="0"/>
        </a:spcAft>
        <a:buFont typeface="Arial" panose="020B0604020202020204" pitchFamily="34" charset="0"/>
        <a:buChar char="–"/>
        <a:defRPr sz="3700" kern="1200">
          <a:solidFill>
            <a:schemeClr val="tx1"/>
          </a:solidFill>
          <a:latin typeface="+mn-lt"/>
          <a:ea typeface="+mn-ea"/>
          <a:cs typeface="+mn-cs"/>
        </a:defRPr>
      </a:lvl2pPr>
      <a:lvl3pPr marL="1523811" indent="-304760" algn="l" rtl="0" eaLnBrk="0" fontAlgn="base" hangingPunct="0">
        <a:spcBef>
          <a:spcPts val="131"/>
        </a:spcBef>
        <a:spcAft>
          <a:spcPct val="0"/>
        </a:spcAft>
        <a:buFont typeface="Arial" panose="020B0604020202020204" pitchFamily="34" charset="0"/>
        <a:buChar char="•"/>
        <a:defRPr sz="3200" kern="1200">
          <a:solidFill>
            <a:schemeClr val="tx1"/>
          </a:solidFill>
          <a:latin typeface="+mn-lt"/>
          <a:ea typeface="+mn-ea"/>
          <a:cs typeface="+mn-cs"/>
        </a:defRPr>
      </a:lvl3pPr>
      <a:lvl4pPr marL="2133333" indent="-304760"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4pPr>
      <a:lvl5pPr marL="2742858" indent="-304760"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5pPr>
      <a:lvl6pPr marL="3352380"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6pPr>
      <a:lvl7pPr marL="3961906"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7pPr>
      <a:lvl8pPr marL="4571430"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8pPr>
      <a:lvl9pPr marL="5180953"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0" tIns="45718" rIns="91430"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0" tIns="45718" rIns="91430"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30" tIns="45718" rIns="91430" bIns="45718" rtlCol="0" anchor="ctr"/>
          <a:lstStyle>
            <a:lvl1pPr algn="l">
              <a:defRPr sz="1200">
                <a:solidFill>
                  <a:schemeClr val="tx1">
                    <a:tint val="75000"/>
                  </a:schemeClr>
                </a:solidFill>
              </a:defRPr>
            </a:lvl1pPr>
          </a:lstStyle>
          <a:p>
            <a:fld id="{A3C39D9B-1707-4BC2-A8DF-A9A95A2D1DDF}" type="datetimeFigureOut">
              <a:rPr lang="en-US" smtClean="0"/>
              <a:t>11/9/2024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0" tIns="45718" rIns="91430"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0" tIns="45718" rIns="91430" bIns="45718"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61" y="-14080"/>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8" indent="-228573"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4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84" tIns="121884" rIns="121884" bIns="121884"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84" tIns="121884" rIns="121884" bIns="121884"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84" tIns="121884" rIns="121884" bIns="121884"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buFont typeface="Arial"/>
              <a:buNone/>
            </a:pPr>
            <a:fld id="{00000000-1234-1234-1234-123412341234}" type="slidenum">
              <a:rPr lang="en-GB" kern="0" smtClean="0">
                <a:solidFill>
                  <a:srgbClr val="595959"/>
                </a:solidFill>
                <a:cs typeface="Arial"/>
                <a:sym typeface="Arial"/>
              </a:rPr>
              <a:pPr>
                <a:buClr>
                  <a:srgbClr val="000000"/>
                </a:buClr>
                <a:buFont typeface="Arial"/>
                <a:buNone/>
              </a:pPr>
              <a:t>‹#›</a:t>
            </a:fld>
            <a:endParaRPr lang="en-GB" kern="0">
              <a:solidFill>
                <a:srgbClr val="595959"/>
              </a:solidFill>
              <a:cs typeface="Arial"/>
              <a:sym typeface="Arial"/>
            </a:endParaRPr>
          </a:p>
        </p:txBody>
      </p:sp>
    </p:spTree>
    <p:extLst>
      <p:ext uri="{BB962C8B-B14F-4D97-AF65-F5344CB8AC3E}">
        <p14:creationId xmlns:p14="http://schemas.microsoft.com/office/powerpoint/2010/main" val="1014897169"/>
      </p:ext>
    </p:extLst>
  </p:cSld>
  <p:clrMap bg1="lt1" tx1="dk1" bg2="dk2" tx2="lt2" accent1="accent1" accent2="accent2" accent3="accent3" accent4="accent4" accent5="accent5" accent6="accent6" hlink="hlink" folHlink="folHlink"/>
  <p:sldLayoutIdLst>
    <p:sldLayoutId id="2147483731" r:id="rId1"/>
    <p:sldLayoutId id="2147483733" r:id="rId2"/>
    <p:sldLayoutId id="2147483734" r:id="rId3"/>
    <p:sldLayoutId id="2147483735" r:id="rId4"/>
    <p:sldLayoutId id="2147483736" r:id="rId5"/>
    <p:sldLayoutId id="2147483737" r:id="rId6"/>
    <p:sldLayoutId id="214748373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121912" tIns="60956" rIns="121912" bIns="60956"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121912" tIns="60956" rIns="121912" bIns="6095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121912" tIns="60956" rIns="121912" bIns="60956" rtlCol="0" anchor="ctr"/>
          <a:lstStyle>
            <a:lvl1pPr algn="l">
              <a:defRPr sz="1200">
                <a:solidFill>
                  <a:schemeClr val="tx1">
                    <a:tint val="75000"/>
                  </a:schemeClr>
                </a:solidFill>
              </a:defRPr>
            </a:lvl1pPr>
          </a:lstStyle>
          <a:p>
            <a:pPr defTabSz="914332">
              <a:buFont typeface="Arial"/>
              <a:buNone/>
            </a:pPr>
            <a:fld id="{B54AE3A7-20DA-48F3-81C3-2C954A8690AA}" type="datetimeFigureOut">
              <a:rPr lang="en-US" smtClean="0">
                <a:solidFill>
                  <a:prstClr val="black">
                    <a:tint val="75000"/>
                  </a:prstClr>
                </a:solidFill>
                <a:cs typeface="Arial"/>
                <a:sym typeface="Arial"/>
              </a:rPr>
              <a:pPr defTabSz="914332">
                <a:buFont typeface="Arial"/>
                <a:buNone/>
              </a:pPr>
              <a:t>11/9/2024</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121912" tIns="60956" rIns="121912" bIns="60956" rtlCol="0" anchor="ctr"/>
          <a:lstStyle>
            <a:lvl1pPr algn="ctr">
              <a:defRPr sz="1200">
                <a:solidFill>
                  <a:schemeClr val="tx1">
                    <a:tint val="75000"/>
                  </a:schemeClr>
                </a:solidFill>
              </a:defRPr>
            </a:lvl1pPr>
          </a:lstStyle>
          <a:p>
            <a:pPr defTabSz="914332">
              <a:buFont typeface="Arial"/>
              <a:buNone/>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121912" tIns="60956" rIns="121912" bIns="60956" rtlCol="0" anchor="ctr"/>
          <a:lstStyle>
            <a:lvl1pPr algn="r">
              <a:defRPr sz="1200">
                <a:solidFill>
                  <a:schemeClr val="tx1">
                    <a:tint val="75000"/>
                  </a:schemeClr>
                </a:solidFill>
              </a:defRPr>
            </a:lvl1pPr>
          </a:lstStyle>
          <a:p>
            <a:pPr defTabSz="914332">
              <a:buFont typeface="Arial"/>
              <a:buNone/>
            </a:pPr>
            <a:fld id="{ABDE023C-A976-4855-B18A-9D29296741E9}" type="slidenum">
              <a:rPr lang="en-US" smtClean="0">
                <a:solidFill>
                  <a:prstClr val="black">
                    <a:tint val="75000"/>
                  </a:prstClr>
                </a:solidFill>
                <a:cs typeface="Arial"/>
                <a:sym typeface="Arial"/>
              </a:rPr>
              <a:pPr defTabSz="914332">
                <a:buFont typeface="Arial"/>
                <a:buNone/>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2723293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6184"/>
            <a:ext cx="10515600" cy="132503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7"/>
          <p:cNvSpPr txBox="1">
            <a:spLocks noGrp="1"/>
          </p:cNvSpPr>
          <p:nvPr>
            <p:ph type="body" idx="1"/>
          </p:nvPr>
        </p:nvSpPr>
        <p:spPr>
          <a:xfrm>
            <a:off x="838200" y="1824567"/>
            <a:ext cx="10515600" cy="43518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61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6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61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144910088"/>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body" idx="1"/>
          </p:nvPr>
        </p:nvSpPr>
        <p:spPr>
          <a:xfrm>
            <a:off x="609600" y="1600201"/>
            <a:ext cx="10972800" cy="452543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dt" idx="10"/>
          </p:nvPr>
        </p:nvSpPr>
        <p:spPr>
          <a:xfrm>
            <a:off x="609600" y="6356350"/>
            <a:ext cx="2844800" cy="3661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6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ftr" idx="11"/>
          </p:nvPr>
        </p:nvSpPr>
        <p:spPr>
          <a:xfrm>
            <a:off x="4165600" y="6356350"/>
            <a:ext cx="3860800" cy="3661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1"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sldNum" idx="12"/>
          </p:nvPr>
        </p:nvSpPr>
        <p:spPr>
          <a:xfrm>
            <a:off x="8737600" y="6356350"/>
            <a:ext cx="2844800" cy="3661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6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3710362814"/>
      </p:ext>
    </p:extLst>
  </p:cSld>
  <p:clrMap bg1="lt1" tx1="dk1" bg2="dk2" tx2="lt2" accent1="accent1" accent2="accent2" accent3="accent3" accent4="accent4" accent5="accent5" accent6="accent6" hlink="hlink" folHlink="folHlink"/>
  <p:sldLayoutIdLst>
    <p:sldLayoutId id="21474837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63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63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7611D2D8-D823-4931-A1EB-ED70E7355D3C}"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6928488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6.wmf"/><Relationship Id="rId7" Type="http://schemas.openxmlformats.org/officeDocument/2006/relationships/hyperlink" Target="http://jp59.centerblog.net/rub-GIifs-barre-separateur-3.html" TargetMode="External"/><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microsoft.com/office/2007/relationships/media" Target="../media/media2.wmv"/><Relationship Id="rId7" Type="http://schemas.openxmlformats.org/officeDocument/2006/relationships/slideLayout" Target="../slideLayouts/slideLayout47.xml"/><Relationship Id="rId12" Type="http://schemas.openxmlformats.org/officeDocument/2006/relationships/image" Target="../media/image39.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8.png"/><Relationship Id="rId5" Type="http://schemas.microsoft.com/office/2007/relationships/media" Target="../media/media3.wmv"/><Relationship Id="rId10" Type="http://schemas.openxmlformats.org/officeDocument/2006/relationships/image" Target="../media/image37.png"/><Relationship Id="rId4" Type="http://schemas.openxmlformats.org/officeDocument/2006/relationships/video" Target="../media/media2.wmv"/><Relationship Id="rId9" Type="http://schemas.openxmlformats.org/officeDocument/2006/relationships/image" Target="../media/image36.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34.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8.png"/><Relationship Id="rId18" Type="http://schemas.openxmlformats.org/officeDocument/2006/relationships/audio" Target="../media/audio3.wav"/><Relationship Id="rId3" Type="http://schemas.openxmlformats.org/officeDocument/2006/relationships/image" Target="../media/image12.jpe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image" Target="../media/image21.GIF"/><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slide" Target="slide6.xml"/><Relationship Id="rId5" Type="http://schemas.openxmlformats.org/officeDocument/2006/relationships/audio" Target="../media/audio2.wav"/><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slide" Target="slide4.xml"/><Relationship Id="rId9" Type="http://schemas.openxmlformats.org/officeDocument/2006/relationships/image" Target="../media/image15.png"/><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6"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7.GIF"/><Relationship Id="rId5" Type="http://schemas.openxmlformats.org/officeDocument/2006/relationships/image" Target="../media/image13.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5.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7.GIF"/><Relationship Id="rId5" Type="http://schemas.openxmlformats.org/officeDocument/2006/relationships/image" Target="../media/image15.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7.GIF"/><Relationship Id="rId5" Type="http://schemas.openxmlformats.org/officeDocument/2006/relationships/image" Target="../media/image17.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31.png"/><Relationship Id="rId14" Type="http://schemas.openxmlformats.org/officeDocument/2006/relationships/image" Target="../media/image30.GIF"/></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7.GIF"/><Relationship Id="rId5" Type="http://schemas.openxmlformats.org/officeDocument/2006/relationships/image" Target="../media/image19.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
          <p:cNvGrpSpPr>
            <a:grpSpLocks/>
          </p:cNvGrpSpPr>
          <p:nvPr/>
        </p:nvGrpSpPr>
        <p:grpSpPr bwMode="auto">
          <a:xfrm flipH="1" flipV="1">
            <a:off x="163754" y="-45244"/>
            <a:ext cx="1800225" cy="1565275"/>
            <a:chOff x="4368" y="2880"/>
            <a:chExt cx="1200" cy="1289"/>
          </a:xfrm>
        </p:grpSpPr>
        <p:sp>
          <p:nvSpPr>
            <p:cNvPr id="4131" name="Freeform 5"/>
            <p:cNvSpPr>
              <a:spLocks/>
            </p:cNvSpPr>
            <p:nvPr/>
          </p:nvSpPr>
          <p:spPr bwMode="auto">
            <a:xfrm>
              <a:off x="4819"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32" name="Freeform 6"/>
            <p:cNvSpPr>
              <a:spLocks/>
            </p:cNvSpPr>
            <p:nvPr/>
          </p:nvSpPr>
          <p:spPr bwMode="auto">
            <a:xfrm>
              <a:off x="4819" y="3639"/>
              <a:ext cx="588" cy="346"/>
            </a:xfrm>
            <a:custGeom>
              <a:avLst/>
              <a:gdLst>
                <a:gd name="T0" fmla="*/ 1 w 1176"/>
                <a:gd name="T1" fmla="*/ 0 h 1382"/>
                <a:gd name="T2" fmla="*/ 1 w 1176"/>
                <a:gd name="T3" fmla="*/ 0 h 1382"/>
                <a:gd name="T4" fmla="*/ 1 w 1176"/>
                <a:gd name="T5" fmla="*/ 0 h 1382"/>
                <a:gd name="T6" fmla="*/ 1 w 1176"/>
                <a:gd name="T7" fmla="*/ 0 h 1382"/>
                <a:gd name="T8" fmla="*/ 1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1 w 1176"/>
                <a:gd name="T55" fmla="*/ 0 h 1382"/>
                <a:gd name="T56" fmla="*/ 1 w 1176"/>
                <a:gd name="T57" fmla="*/ 0 h 1382"/>
                <a:gd name="T58" fmla="*/ 1 w 1176"/>
                <a:gd name="T59" fmla="*/ 0 h 1382"/>
                <a:gd name="T60" fmla="*/ 1 w 1176"/>
                <a:gd name="T61" fmla="*/ 0 h 1382"/>
                <a:gd name="T62" fmla="*/ 1 w 1176"/>
                <a:gd name="T63" fmla="*/ 0 h 1382"/>
                <a:gd name="T64" fmla="*/ 1 w 1176"/>
                <a:gd name="T65" fmla="*/ 0 h 1382"/>
                <a:gd name="T66" fmla="*/ 1 w 1176"/>
                <a:gd name="T67" fmla="*/ 0 h 1382"/>
                <a:gd name="T68" fmla="*/ 1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33" name="Freeform 7"/>
            <p:cNvSpPr>
              <a:spLocks/>
            </p:cNvSpPr>
            <p:nvPr/>
          </p:nvSpPr>
          <p:spPr bwMode="auto">
            <a:xfrm>
              <a:off x="4819" y="3639"/>
              <a:ext cx="507" cy="298"/>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1 w 1014"/>
                <a:gd name="T63" fmla="*/ 0 h 1193"/>
                <a:gd name="T64" fmla="*/ 1 w 1014"/>
                <a:gd name="T65" fmla="*/ 0 h 1193"/>
                <a:gd name="T66" fmla="*/ 1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34" name="Freeform 8"/>
            <p:cNvSpPr>
              <a:spLocks/>
            </p:cNvSpPr>
            <p:nvPr/>
          </p:nvSpPr>
          <p:spPr bwMode="auto">
            <a:xfrm>
              <a:off x="4586" y="3776"/>
              <a:ext cx="635" cy="374"/>
            </a:xfrm>
            <a:custGeom>
              <a:avLst/>
              <a:gdLst>
                <a:gd name="T0" fmla="*/ 0 w 1272"/>
                <a:gd name="T1" fmla="*/ 0 h 1495"/>
                <a:gd name="T2" fmla="*/ 0 w 1272"/>
                <a:gd name="T3" fmla="*/ 0 h 1495"/>
                <a:gd name="T4" fmla="*/ 0 w 1272"/>
                <a:gd name="T5" fmla="*/ 0 h 1495"/>
                <a:gd name="T6" fmla="*/ 0 w 1272"/>
                <a:gd name="T7" fmla="*/ 0 h 1495"/>
                <a:gd name="T8" fmla="*/ 0 w 1272"/>
                <a:gd name="T9" fmla="*/ 0 h 1495"/>
                <a:gd name="T10" fmla="*/ 0 w 1272"/>
                <a:gd name="T11" fmla="*/ 0 h 1495"/>
                <a:gd name="T12" fmla="*/ 0 w 1272"/>
                <a:gd name="T13" fmla="*/ 0 h 1495"/>
                <a:gd name="T14" fmla="*/ 0 w 1272"/>
                <a:gd name="T15" fmla="*/ 0 h 1495"/>
                <a:gd name="T16" fmla="*/ 0 w 1272"/>
                <a:gd name="T17" fmla="*/ 0 h 1495"/>
                <a:gd name="T18" fmla="*/ 0 w 1272"/>
                <a:gd name="T19" fmla="*/ 0 h 1495"/>
                <a:gd name="T20" fmla="*/ 0 w 1272"/>
                <a:gd name="T21" fmla="*/ 0 h 1495"/>
                <a:gd name="T22" fmla="*/ 0 w 1272"/>
                <a:gd name="T23" fmla="*/ 0 h 1495"/>
                <a:gd name="T24" fmla="*/ 0 w 1272"/>
                <a:gd name="T25" fmla="*/ 0 h 1495"/>
                <a:gd name="T26" fmla="*/ 0 w 1272"/>
                <a:gd name="T27" fmla="*/ 0 h 1495"/>
                <a:gd name="T28" fmla="*/ 0 w 1272"/>
                <a:gd name="T29" fmla="*/ 0 h 1495"/>
                <a:gd name="T30" fmla="*/ 0 w 1272"/>
                <a:gd name="T31" fmla="*/ 0 h 1495"/>
                <a:gd name="T32" fmla="*/ 0 w 1272"/>
                <a:gd name="T33" fmla="*/ 0 h 1495"/>
                <a:gd name="T34" fmla="*/ 0 w 1272"/>
                <a:gd name="T35" fmla="*/ 0 h 1495"/>
                <a:gd name="T36" fmla="*/ 0 w 1272"/>
                <a:gd name="T37" fmla="*/ 0 h 1495"/>
                <a:gd name="T38" fmla="*/ 0 w 1272"/>
                <a:gd name="T39" fmla="*/ 0 h 1495"/>
                <a:gd name="T40" fmla="*/ 0 w 1272"/>
                <a:gd name="T41" fmla="*/ 0 h 1495"/>
                <a:gd name="T42" fmla="*/ 0 w 1272"/>
                <a:gd name="T43" fmla="*/ 0 h 1495"/>
                <a:gd name="T44" fmla="*/ 0 w 1272"/>
                <a:gd name="T45" fmla="*/ 0 h 1495"/>
                <a:gd name="T46" fmla="*/ 0 w 1272"/>
                <a:gd name="T47" fmla="*/ 0 h 1495"/>
                <a:gd name="T48" fmla="*/ 0 w 1272"/>
                <a:gd name="T49" fmla="*/ 0 h 1495"/>
                <a:gd name="T50" fmla="*/ 0 w 1272"/>
                <a:gd name="T51" fmla="*/ 0 h 1495"/>
                <a:gd name="T52" fmla="*/ 0 w 1272"/>
                <a:gd name="T53" fmla="*/ 0 h 1495"/>
                <a:gd name="T54" fmla="*/ 0 w 1272"/>
                <a:gd name="T55" fmla="*/ 0 h 1495"/>
                <a:gd name="T56" fmla="*/ 0 w 1272"/>
                <a:gd name="T57" fmla="*/ 0 h 1495"/>
                <a:gd name="T58" fmla="*/ 0 w 1272"/>
                <a:gd name="T59" fmla="*/ 0 h 1495"/>
                <a:gd name="T60" fmla="*/ 0 w 1272"/>
                <a:gd name="T61" fmla="*/ 0 h 1495"/>
                <a:gd name="T62" fmla="*/ 0 w 1272"/>
                <a:gd name="T63" fmla="*/ 0 h 1495"/>
                <a:gd name="T64" fmla="*/ 0 w 1272"/>
                <a:gd name="T65" fmla="*/ 0 h 1495"/>
                <a:gd name="T66" fmla="*/ 0 w 1272"/>
                <a:gd name="T67" fmla="*/ 0 h 1495"/>
                <a:gd name="T68" fmla="*/ 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35" name="Freeform 9"/>
            <p:cNvSpPr>
              <a:spLocks/>
            </p:cNvSpPr>
            <p:nvPr/>
          </p:nvSpPr>
          <p:spPr bwMode="auto">
            <a:xfrm>
              <a:off x="4586" y="3776"/>
              <a:ext cx="669" cy="393"/>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1 w 1338"/>
                <a:gd name="T19" fmla="*/ 0 h 1572"/>
                <a:gd name="T20" fmla="*/ 1 w 1338"/>
                <a:gd name="T21" fmla="*/ 0 h 1572"/>
                <a:gd name="T22" fmla="*/ 1 w 1338"/>
                <a:gd name="T23" fmla="*/ 0 h 1572"/>
                <a:gd name="T24" fmla="*/ 1 w 1338"/>
                <a:gd name="T25" fmla="*/ 0 h 1572"/>
                <a:gd name="T26" fmla="*/ 1 w 1338"/>
                <a:gd name="T27" fmla="*/ 0 h 1572"/>
                <a:gd name="T28" fmla="*/ 1 w 1338"/>
                <a:gd name="T29" fmla="*/ 0 h 1572"/>
                <a:gd name="T30" fmla="*/ 1 w 1338"/>
                <a:gd name="T31" fmla="*/ 0 h 1572"/>
                <a:gd name="T32" fmla="*/ 1 w 1338"/>
                <a:gd name="T33" fmla="*/ 0 h 1572"/>
                <a:gd name="T34" fmla="*/ 1 w 1338"/>
                <a:gd name="T35" fmla="*/ 0 h 1572"/>
                <a:gd name="T36" fmla="*/ 1 w 1338"/>
                <a:gd name="T37" fmla="*/ 0 h 1572"/>
                <a:gd name="T38" fmla="*/ 1 w 1338"/>
                <a:gd name="T39" fmla="*/ 0 h 1572"/>
                <a:gd name="T40" fmla="*/ 1 w 1338"/>
                <a:gd name="T41" fmla="*/ 0 h 1572"/>
                <a:gd name="T42" fmla="*/ 1 w 1338"/>
                <a:gd name="T43" fmla="*/ 0 h 1572"/>
                <a:gd name="T44" fmla="*/ 1 w 1338"/>
                <a:gd name="T45" fmla="*/ 0 h 1572"/>
                <a:gd name="T46" fmla="*/ 1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36" name="Freeform 10"/>
            <p:cNvSpPr>
              <a:spLocks/>
            </p:cNvSpPr>
            <p:nvPr/>
          </p:nvSpPr>
          <p:spPr bwMode="auto">
            <a:xfrm>
              <a:off x="4586" y="3776"/>
              <a:ext cx="588" cy="346"/>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1 w 1176"/>
                <a:gd name="T65" fmla="*/ 0 h 1383"/>
                <a:gd name="T66" fmla="*/ 1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37" name="Freeform 11"/>
            <p:cNvSpPr>
              <a:spLocks/>
            </p:cNvSpPr>
            <p:nvPr/>
          </p:nvSpPr>
          <p:spPr bwMode="auto">
            <a:xfrm>
              <a:off x="4587" y="3771"/>
              <a:ext cx="506" cy="306"/>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1 w 1011"/>
                <a:gd name="T63" fmla="*/ 0 h 1223"/>
                <a:gd name="T64" fmla="*/ 1 w 1011"/>
                <a:gd name="T65" fmla="*/ 0 h 1223"/>
                <a:gd name="T66" fmla="*/ 1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grpSp>
          <p:nvGrpSpPr>
            <p:cNvPr id="4138" name="Group 12"/>
            <p:cNvGrpSpPr>
              <a:grpSpLocks/>
            </p:cNvGrpSpPr>
            <p:nvPr/>
          </p:nvGrpSpPr>
          <p:grpSpPr bwMode="auto">
            <a:xfrm>
              <a:off x="4368" y="2880"/>
              <a:ext cx="1200" cy="1264"/>
              <a:chOff x="3120" y="1632"/>
              <a:chExt cx="2640" cy="2704"/>
            </a:xfrm>
          </p:grpSpPr>
          <p:pic>
            <p:nvPicPr>
              <p:cNvPr id="4139" name="Picture 13"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0" name="Picture 14"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1" name="Picture 15"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2" name="Picture 16"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3" name="Picture 17"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4" name="Picture 18"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5" name="Picture 19"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6" name="Picture 20"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47" name="Picture 21"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pic>
        <p:nvPicPr>
          <p:cNvPr id="4099"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61458" y="-712434"/>
            <a:ext cx="76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67400" y="-838200"/>
            <a:ext cx="819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077200" y="-685800"/>
            <a:ext cx="76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0437518" y="-261757"/>
            <a:ext cx="20097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4898" y="1576180"/>
            <a:ext cx="45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7"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70252" y="2471918"/>
            <a:ext cx="4572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8"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379" y="4334594"/>
            <a:ext cx="20097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29"/>
          <p:cNvGrpSpPr>
            <a:grpSpLocks/>
          </p:cNvGrpSpPr>
          <p:nvPr/>
        </p:nvGrpSpPr>
        <p:grpSpPr bwMode="auto">
          <a:xfrm rot="10800000" flipH="1" flipV="1">
            <a:off x="10391775" y="5292725"/>
            <a:ext cx="1800225" cy="1565275"/>
            <a:chOff x="4368" y="2880"/>
            <a:chExt cx="1200" cy="1289"/>
          </a:xfrm>
        </p:grpSpPr>
        <p:sp>
          <p:nvSpPr>
            <p:cNvPr id="4114" name="Freeform 30"/>
            <p:cNvSpPr>
              <a:spLocks/>
            </p:cNvSpPr>
            <p:nvPr/>
          </p:nvSpPr>
          <p:spPr bwMode="auto">
            <a:xfrm>
              <a:off x="4819"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15" name="Freeform 31"/>
            <p:cNvSpPr>
              <a:spLocks/>
            </p:cNvSpPr>
            <p:nvPr/>
          </p:nvSpPr>
          <p:spPr bwMode="auto">
            <a:xfrm>
              <a:off x="4819" y="3639"/>
              <a:ext cx="588" cy="346"/>
            </a:xfrm>
            <a:custGeom>
              <a:avLst/>
              <a:gdLst>
                <a:gd name="T0" fmla="*/ 1 w 1176"/>
                <a:gd name="T1" fmla="*/ 0 h 1382"/>
                <a:gd name="T2" fmla="*/ 1 w 1176"/>
                <a:gd name="T3" fmla="*/ 0 h 1382"/>
                <a:gd name="T4" fmla="*/ 1 w 1176"/>
                <a:gd name="T5" fmla="*/ 0 h 1382"/>
                <a:gd name="T6" fmla="*/ 1 w 1176"/>
                <a:gd name="T7" fmla="*/ 0 h 1382"/>
                <a:gd name="T8" fmla="*/ 1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1 w 1176"/>
                <a:gd name="T55" fmla="*/ 0 h 1382"/>
                <a:gd name="T56" fmla="*/ 1 w 1176"/>
                <a:gd name="T57" fmla="*/ 0 h 1382"/>
                <a:gd name="T58" fmla="*/ 1 w 1176"/>
                <a:gd name="T59" fmla="*/ 0 h 1382"/>
                <a:gd name="T60" fmla="*/ 1 w 1176"/>
                <a:gd name="T61" fmla="*/ 0 h 1382"/>
                <a:gd name="T62" fmla="*/ 1 w 1176"/>
                <a:gd name="T63" fmla="*/ 0 h 1382"/>
                <a:gd name="T64" fmla="*/ 1 w 1176"/>
                <a:gd name="T65" fmla="*/ 0 h 1382"/>
                <a:gd name="T66" fmla="*/ 1 w 1176"/>
                <a:gd name="T67" fmla="*/ 0 h 1382"/>
                <a:gd name="T68" fmla="*/ 1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2" name="Freeform 32"/>
            <p:cNvSpPr>
              <a:spLocks/>
            </p:cNvSpPr>
            <p:nvPr/>
          </p:nvSpPr>
          <p:spPr bwMode="auto">
            <a:xfrm>
              <a:off x="4819" y="3639"/>
              <a:ext cx="507" cy="298"/>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1 w 1014"/>
                <a:gd name="T63" fmla="*/ 0 h 1193"/>
                <a:gd name="T64" fmla="*/ 1 w 1014"/>
                <a:gd name="T65" fmla="*/ 0 h 1193"/>
                <a:gd name="T66" fmla="*/ 1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17" name="Freeform 33"/>
            <p:cNvSpPr>
              <a:spLocks/>
            </p:cNvSpPr>
            <p:nvPr/>
          </p:nvSpPr>
          <p:spPr bwMode="auto">
            <a:xfrm>
              <a:off x="4586" y="3776"/>
              <a:ext cx="635" cy="374"/>
            </a:xfrm>
            <a:custGeom>
              <a:avLst/>
              <a:gdLst>
                <a:gd name="T0" fmla="*/ 0 w 1272"/>
                <a:gd name="T1" fmla="*/ 0 h 1495"/>
                <a:gd name="T2" fmla="*/ 0 w 1272"/>
                <a:gd name="T3" fmla="*/ 0 h 1495"/>
                <a:gd name="T4" fmla="*/ 0 w 1272"/>
                <a:gd name="T5" fmla="*/ 0 h 1495"/>
                <a:gd name="T6" fmla="*/ 0 w 1272"/>
                <a:gd name="T7" fmla="*/ 0 h 1495"/>
                <a:gd name="T8" fmla="*/ 0 w 1272"/>
                <a:gd name="T9" fmla="*/ 0 h 1495"/>
                <a:gd name="T10" fmla="*/ 0 w 1272"/>
                <a:gd name="T11" fmla="*/ 0 h 1495"/>
                <a:gd name="T12" fmla="*/ 0 w 1272"/>
                <a:gd name="T13" fmla="*/ 0 h 1495"/>
                <a:gd name="T14" fmla="*/ 0 w 1272"/>
                <a:gd name="T15" fmla="*/ 0 h 1495"/>
                <a:gd name="T16" fmla="*/ 0 w 1272"/>
                <a:gd name="T17" fmla="*/ 0 h 1495"/>
                <a:gd name="T18" fmla="*/ 0 w 1272"/>
                <a:gd name="T19" fmla="*/ 0 h 1495"/>
                <a:gd name="T20" fmla="*/ 0 w 1272"/>
                <a:gd name="T21" fmla="*/ 0 h 1495"/>
                <a:gd name="T22" fmla="*/ 0 w 1272"/>
                <a:gd name="T23" fmla="*/ 0 h 1495"/>
                <a:gd name="T24" fmla="*/ 0 w 1272"/>
                <a:gd name="T25" fmla="*/ 0 h 1495"/>
                <a:gd name="T26" fmla="*/ 0 w 1272"/>
                <a:gd name="T27" fmla="*/ 0 h 1495"/>
                <a:gd name="T28" fmla="*/ 0 w 1272"/>
                <a:gd name="T29" fmla="*/ 0 h 1495"/>
                <a:gd name="T30" fmla="*/ 0 w 1272"/>
                <a:gd name="T31" fmla="*/ 0 h 1495"/>
                <a:gd name="T32" fmla="*/ 0 w 1272"/>
                <a:gd name="T33" fmla="*/ 0 h 1495"/>
                <a:gd name="T34" fmla="*/ 0 w 1272"/>
                <a:gd name="T35" fmla="*/ 0 h 1495"/>
                <a:gd name="T36" fmla="*/ 0 w 1272"/>
                <a:gd name="T37" fmla="*/ 0 h 1495"/>
                <a:gd name="T38" fmla="*/ 0 w 1272"/>
                <a:gd name="T39" fmla="*/ 0 h 1495"/>
                <a:gd name="T40" fmla="*/ 0 w 1272"/>
                <a:gd name="T41" fmla="*/ 0 h 1495"/>
                <a:gd name="T42" fmla="*/ 0 w 1272"/>
                <a:gd name="T43" fmla="*/ 0 h 1495"/>
                <a:gd name="T44" fmla="*/ 0 w 1272"/>
                <a:gd name="T45" fmla="*/ 0 h 1495"/>
                <a:gd name="T46" fmla="*/ 0 w 1272"/>
                <a:gd name="T47" fmla="*/ 0 h 1495"/>
                <a:gd name="T48" fmla="*/ 0 w 1272"/>
                <a:gd name="T49" fmla="*/ 0 h 1495"/>
                <a:gd name="T50" fmla="*/ 0 w 1272"/>
                <a:gd name="T51" fmla="*/ 0 h 1495"/>
                <a:gd name="T52" fmla="*/ 0 w 1272"/>
                <a:gd name="T53" fmla="*/ 0 h 1495"/>
                <a:gd name="T54" fmla="*/ 0 w 1272"/>
                <a:gd name="T55" fmla="*/ 0 h 1495"/>
                <a:gd name="T56" fmla="*/ 0 w 1272"/>
                <a:gd name="T57" fmla="*/ 0 h 1495"/>
                <a:gd name="T58" fmla="*/ 0 w 1272"/>
                <a:gd name="T59" fmla="*/ 0 h 1495"/>
                <a:gd name="T60" fmla="*/ 0 w 1272"/>
                <a:gd name="T61" fmla="*/ 0 h 1495"/>
                <a:gd name="T62" fmla="*/ 0 w 1272"/>
                <a:gd name="T63" fmla="*/ 0 h 1495"/>
                <a:gd name="T64" fmla="*/ 0 w 1272"/>
                <a:gd name="T65" fmla="*/ 0 h 1495"/>
                <a:gd name="T66" fmla="*/ 0 w 1272"/>
                <a:gd name="T67" fmla="*/ 0 h 1495"/>
                <a:gd name="T68" fmla="*/ 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18" name="Freeform 34"/>
            <p:cNvSpPr>
              <a:spLocks/>
            </p:cNvSpPr>
            <p:nvPr/>
          </p:nvSpPr>
          <p:spPr bwMode="auto">
            <a:xfrm>
              <a:off x="4586" y="3776"/>
              <a:ext cx="669" cy="393"/>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1 w 1338"/>
                <a:gd name="T19" fmla="*/ 0 h 1572"/>
                <a:gd name="T20" fmla="*/ 1 w 1338"/>
                <a:gd name="T21" fmla="*/ 0 h 1572"/>
                <a:gd name="T22" fmla="*/ 1 w 1338"/>
                <a:gd name="T23" fmla="*/ 0 h 1572"/>
                <a:gd name="T24" fmla="*/ 1 w 1338"/>
                <a:gd name="T25" fmla="*/ 0 h 1572"/>
                <a:gd name="T26" fmla="*/ 1 w 1338"/>
                <a:gd name="T27" fmla="*/ 0 h 1572"/>
                <a:gd name="T28" fmla="*/ 1 w 1338"/>
                <a:gd name="T29" fmla="*/ 0 h 1572"/>
                <a:gd name="T30" fmla="*/ 1 w 1338"/>
                <a:gd name="T31" fmla="*/ 0 h 1572"/>
                <a:gd name="T32" fmla="*/ 1 w 1338"/>
                <a:gd name="T33" fmla="*/ 0 h 1572"/>
                <a:gd name="T34" fmla="*/ 1 w 1338"/>
                <a:gd name="T35" fmla="*/ 0 h 1572"/>
                <a:gd name="T36" fmla="*/ 1 w 1338"/>
                <a:gd name="T37" fmla="*/ 0 h 1572"/>
                <a:gd name="T38" fmla="*/ 1 w 1338"/>
                <a:gd name="T39" fmla="*/ 0 h 1572"/>
                <a:gd name="T40" fmla="*/ 1 w 1338"/>
                <a:gd name="T41" fmla="*/ 0 h 1572"/>
                <a:gd name="T42" fmla="*/ 1 w 1338"/>
                <a:gd name="T43" fmla="*/ 0 h 1572"/>
                <a:gd name="T44" fmla="*/ 1 w 1338"/>
                <a:gd name="T45" fmla="*/ 0 h 1572"/>
                <a:gd name="T46" fmla="*/ 1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19" name="Freeform 35"/>
            <p:cNvSpPr>
              <a:spLocks/>
            </p:cNvSpPr>
            <p:nvPr/>
          </p:nvSpPr>
          <p:spPr bwMode="auto">
            <a:xfrm>
              <a:off x="4586" y="3776"/>
              <a:ext cx="588" cy="346"/>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1 w 1176"/>
                <a:gd name="T65" fmla="*/ 0 h 1383"/>
                <a:gd name="T66" fmla="*/ 1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sp>
          <p:nvSpPr>
            <p:cNvPr id="4120" name="Freeform 36"/>
            <p:cNvSpPr>
              <a:spLocks/>
            </p:cNvSpPr>
            <p:nvPr/>
          </p:nvSpPr>
          <p:spPr bwMode="auto">
            <a:xfrm>
              <a:off x="4587" y="3771"/>
              <a:ext cx="506" cy="306"/>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1 w 1011"/>
                <a:gd name="T63" fmla="*/ 0 h 1223"/>
                <a:gd name="T64" fmla="*/ 1 w 1011"/>
                <a:gd name="T65" fmla="*/ 0 h 1223"/>
                <a:gd name="T66" fmla="*/ 1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defTabSz="914400" eaLnBrk="0" fontAlgn="base" hangingPunct="0">
                <a:spcBef>
                  <a:spcPct val="0"/>
                </a:spcBef>
                <a:spcAft>
                  <a:spcPct val="0"/>
                </a:spcAft>
              </a:pPr>
              <a:endParaRPr lang="en-US" sz="1800">
                <a:solidFill>
                  <a:srgbClr val="000000"/>
                </a:solidFill>
                <a:latin typeface="Arial" panose="020B0604020202020204" pitchFamily="34" charset="0"/>
              </a:endParaRPr>
            </a:p>
          </p:txBody>
        </p:sp>
        <p:grpSp>
          <p:nvGrpSpPr>
            <p:cNvPr id="4121" name="Group 37"/>
            <p:cNvGrpSpPr>
              <a:grpSpLocks/>
            </p:cNvGrpSpPr>
            <p:nvPr/>
          </p:nvGrpSpPr>
          <p:grpSpPr bwMode="auto">
            <a:xfrm>
              <a:off x="4368" y="2880"/>
              <a:ext cx="1200" cy="1264"/>
              <a:chOff x="3120" y="1632"/>
              <a:chExt cx="2640" cy="2704"/>
            </a:xfrm>
          </p:grpSpPr>
          <p:pic>
            <p:nvPicPr>
              <p:cNvPr id="4122" name="Picture 38"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23" name="Picture 39"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24" name="Picture 40"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25" name="Picture 41"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26" name="Picture 42"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27" name="Picture 43"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28" name="Picture 44"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29" name="Picture 45" descr="POINTST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130" name="Picture 46" descr="POINTST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pic>
        <p:nvPicPr>
          <p:cNvPr id="4107"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49674" y="5257801"/>
            <a:ext cx="76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48"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772474" y="5086338"/>
            <a:ext cx="819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125712" y="5295378"/>
            <a:ext cx="76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69" descr="BARRE JP59">
            <a:hlinkClick r:id="rId7" tooltip="&quot;Agrandir l'image de jp59.centerblog.net&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700" y="1333500"/>
            <a:ext cx="441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a:xfrm>
            <a:off x="3507030" y="803219"/>
            <a:ext cx="5078634" cy="461665"/>
          </a:xfrm>
          <a:prstGeom prst="rect">
            <a:avLst/>
          </a:prstGeom>
          <a:noFill/>
          <a:effectLst>
            <a:outerShdw blurRad="50800" dist="38100" dir="5400000" algn="t" rotWithShape="0">
              <a:prstClr val="black">
                <a:alpha val="40000"/>
              </a:prstClr>
            </a:outerShdw>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0" fontAlgn="base" hangingPunct="0">
              <a:spcBef>
                <a:spcPct val="0"/>
              </a:spcBef>
              <a:spcAft>
                <a:spcPct val="0"/>
              </a:spcAft>
              <a:defRPr/>
            </a:pPr>
            <a:r>
              <a:rPr lang="en-US" sz="2400" b="1" dirty="0">
                <a:ln w="11430"/>
                <a:solidFill>
                  <a:srgbClr val="00B0F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TRƯỜNG TIỂU HỌC QUỐC TUẤN</a:t>
            </a:r>
            <a:endParaRPr lang="vi-VN" sz="2400" b="1" dirty="0">
              <a:ln w="11430"/>
              <a:solidFill>
                <a:srgbClr val="00B0F0"/>
              </a:solidFill>
              <a:effectLst>
                <a:outerShdw blurRad="50800" dist="39000" dir="5460000" algn="tl">
                  <a:srgbClr val="000000">
                    <a:alpha val="38000"/>
                  </a:srgbClr>
                </a:outerShdw>
              </a:effectLst>
              <a:latin typeface="Arial" charset="0"/>
            </a:endParaRPr>
          </a:p>
        </p:txBody>
      </p:sp>
      <p:sp>
        <p:nvSpPr>
          <p:cNvPr id="4112" name="WordArt 15"/>
          <p:cNvSpPr>
            <a:spLocks noChangeArrowheads="1" noChangeShapeType="1" noTextEdit="1"/>
          </p:cNvSpPr>
          <p:nvPr/>
        </p:nvSpPr>
        <p:spPr bwMode="auto">
          <a:xfrm>
            <a:off x="3657600" y="2640014"/>
            <a:ext cx="4648200" cy="14620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1800" b="1" kern="10" dirty="0" err="1">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a:t>
            </a:r>
            <a:r>
              <a:rPr lang="en-US" sz="1800" b="1"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800" b="1" kern="10" dirty="0" err="1">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a:t>
            </a:r>
            <a:r>
              <a:rPr lang="en-US" sz="1800" b="1"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800" b="1" kern="10" dirty="0" err="1">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Việt</a:t>
            </a:r>
            <a:endParaRPr lang="en-US" sz="1800" b="1"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defTabSz="914400" eaLnBrk="0" fontAlgn="base" hangingPunct="0">
              <a:spcBef>
                <a:spcPct val="0"/>
              </a:spcBef>
              <a:spcAft>
                <a:spcPct val="0"/>
              </a:spcAft>
            </a:pPr>
            <a:endParaRPr lang="en-US" sz="1800" b="1"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16" name="TextBox 9"/>
          <p:cNvSpPr txBox="1">
            <a:spLocks noChangeArrowheads="1"/>
          </p:cNvSpPr>
          <p:nvPr/>
        </p:nvSpPr>
        <p:spPr bwMode="auto">
          <a:xfrm>
            <a:off x="2769747" y="4525135"/>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r>
              <a:rPr lang="en-US" altLang="en-US" b="1" dirty="0" err="1">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Giáo</a:t>
            </a:r>
            <a:r>
              <a:rPr lang="en-US" altLang="en-US" b="1" dirty="0">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altLang="en-US" b="1" dirty="0" err="1">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viên</a:t>
            </a:r>
            <a:r>
              <a:rPr lang="en-US" altLang="en-US" b="1" dirty="0">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altLang="en-US" b="1" dirty="0" err="1">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Phạm</a:t>
            </a:r>
            <a:r>
              <a:rPr lang="en-US" altLang="en-US" b="1" dirty="0">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altLang="en-US" b="1" dirty="0" err="1">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Thị</a:t>
            </a:r>
            <a:r>
              <a:rPr lang="en-US" altLang="en-US" b="1" dirty="0">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altLang="en-US" b="1" dirty="0" err="1">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Hồng</a:t>
            </a:r>
            <a:r>
              <a:rPr lang="en-US" altLang="en-US" b="1" dirty="0">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r>
              <a:rPr lang="en-US" altLang="en-US" b="1" dirty="0" err="1">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Thắm</a:t>
            </a:r>
            <a:r>
              <a:rPr lang="en-US" altLang="en-US" b="1" dirty="0">
                <a:solidFill>
                  <a:srgbClr val="C00000"/>
                </a:solidFill>
                <a:effectLst>
                  <a:outerShdw blurRad="38100" dist="38100" dir="2700000" algn="tl">
                    <a:srgbClr val="000000">
                      <a:alpha val="43137"/>
                    </a:srgbClr>
                  </a:outerShdw>
                </a:effectLst>
                <a:latin typeface="HP001 4 hàng" panose="020B0603050302020204" pitchFamily="34" charset="0"/>
                <a:cs typeface="Times New Roman" panose="02020603050405020304" pitchFamily="18" charset="0"/>
              </a:rPr>
              <a:t> </a:t>
            </a:r>
            <a:endParaRPr lang="en-US" altLang="en-US" b="1" dirty="0">
              <a:solidFill>
                <a:srgbClr val="C00000"/>
              </a:solidFill>
              <a:effectLst>
                <a:outerShdw blurRad="38100" dist="38100" dir="2700000" algn="tl">
                  <a:srgbClr val="000000">
                    <a:alpha val="43137"/>
                  </a:srgbClr>
                </a:outerShdw>
              </a:effectLst>
              <a:latin typeface="HP001 4 hàng" panose="020B0603050302020204" pitchFamily="34" charset="0"/>
            </a:endParaRPr>
          </a:p>
        </p:txBody>
      </p:sp>
    </p:spTree>
    <p:extLst>
      <p:ext uri="{BB962C8B-B14F-4D97-AF65-F5344CB8AC3E}">
        <p14:creationId xmlns:p14="http://schemas.microsoft.com/office/powerpoint/2010/main" val="95101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6"/>
          <p:cNvPicPr preferRelativeResize="0"/>
          <p:nvPr/>
        </p:nvPicPr>
        <p:blipFill rotWithShape="1">
          <a:blip r:embed="rId3">
            <a:alphaModFix/>
          </a:blip>
          <a:srcRect/>
          <a:stretch/>
        </p:blipFill>
        <p:spPr>
          <a:xfrm>
            <a:off x="1246716" y="1"/>
            <a:ext cx="9914467" cy="5319183"/>
          </a:xfrm>
          <a:prstGeom prst="rect">
            <a:avLst/>
          </a:prstGeom>
          <a:noFill/>
          <a:ln>
            <a:noFill/>
          </a:ln>
        </p:spPr>
      </p:pic>
      <p:sp>
        <p:nvSpPr>
          <p:cNvPr id="306" name="Google Shape;306;p6"/>
          <p:cNvSpPr txBox="1"/>
          <p:nvPr/>
        </p:nvSpPr>
        <p:spPr>
          <a:xfrm>
            <a:off x="4449170" y="5564716"/>
            <a:ext cx="4125447" cy="1354162"/>
          </a:xfrm>
          <a:prstGeom prst="rect">
            <a:avLst/>
          </a:prstGeom>
          <a:noFill/>
          <a:ln>
            <a:noFill/>
          </a:ln>
        </p:spPr>
        <p:txBody>
          <a:bodyPr spcFirstLastPara="1" wrap="square" lIns="121900" tIns="60933" rIns="121900" bIns="60933" anchor="t" anchorCtr="0">
            <a:spAutoFit/>
          </a:bodyPr>
          <a:lstStyle/>
          <a:p>
            <a:pPr defTabSz="1219170">
              <a:buClr>
                <a:srgbClr val="000000"/>
              </a:buClr>
              <a:buSzPts val="3800"/>
            </a:pPr>
            <a:r>
              <a:rPr lang="en-US" sz="8000" b="1" kern="0" dirty="0" err="1">
                <a:solidFill>
                  <a:srgbClr val="000000"/>
                </a:solidFill>
                <a:latin typeface="Arial"/>
                <a:ea typeface="Arial"/>
                <a:cs typeface="Arial"/>
                <a:sym typeface="Arial"/>
              </a:rPr>
              <a:t>đồ</a:t>
            </a:r>
            <a:r>
              <a:rPr lang="en-US" sz="8000" b="1" kern="0" dirty="0">
                <a:solidFill>
                  <a:srgbClr val="000000"/>
                </a:solidFill>
                <a:latin typeface="Arial"/>
                <a:ea typeface="Arial"/>
                <a:cs typeface="Arial"/>
                <a:sym typeface="Arial"/>
              </a:rPr>
              <a:t> </a:t>
            </a:r>
            <a:r>
              <a:rPr lang="en-US" sz="8000" b="1" kern="0" dirty="0" err="1">
                <a:solidFill>
                  <a:srgbClr val="000000"/>
                </a:solidFill>
                <a:latin typeface="Arial"/>
                <a:ea typeface="Arial"/>
                <a:cs typeface="Arial"/>
                <a:sym typeface="Arial"/>
              </a:rPr>
              <a:t>chơi</a:t>
            </a:r>
            <a:endParaRPr sz="3600" kern="0" dirty="0">
              <a:solidFill>
                <a:srgbClr val="000000"/>
              </a:solidFill>
              <a:latin typeface="Arial"/>
              <a:cs typeface="Arial"/>
              <a:sym typeface="Arial"/>
            </a:endParaRPr>
          </a:p>
        </p:txBody>
      </p:sp>
      <p:sp>
        <p:nvSpPr>
          <p:cNvPr id="307" name="Google Shape;307;p6"/>
          <p:cNvSpPr txBox="1"/>
          <p:nvPr/>
        </p:nvSpPr>
        <p:spPr>
          <a:xfrm>
            <a:off x="7168359" y="5575473"/>
            <a:ext cx="1369200" cy="1354162"/>
          </a:xfrm>
          <a:prstGeom prst="rect">
            <a:avLst/>
          </a:prstGeom>
          <a:noFill/>
          <a:ln>
            <a:noFill/>
          </a:ln>
        </p:spPr>
        <p:txBody>
          <a:bodyPr spcFirstLastPara="1" wrap="square" lIns="121900" tIns="60933" rIns="121900" bIns="60933" anchor="t" anchorCtr="0">
            <a:spAutoFit/>
          </a:bodyPr>
          <a:lstStyle/>
          <a:p>
            <a:pPr defTabSz="1219170">
              <a:buClr>
                <a:srgbClr val="C00000"/>
              </a:buClr>
              <a:buSzPts val="3800"/>
            </a:pPr>
            <a:r>
              <a:rPr lang="en-US" sz="8000" b="1" kern="0" dirty="0" err="1">
                <a:solidFill>
                  <a:srgbClr val="C00000"/>
                </a:solidFill>
                <a:latin typeface="Arial"/>
                <a:ea typeface="Arial"/>
                <a:cs typeface="Arial"/>
                <a:sym typeface="Arial"/>
              </a:rPr>
              <a:t>ơi</a:t>
            </a:r>
            <a:endParaRPr sz="3600" kern="0" dirty="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5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
                                        </p:tgtEl>
                                        <p:attrNameLst>
                                          <p:attrName>style.visibility</p:attrName>
                                        </p:attrNameLst>
                                      </p:cBhvr>
                                      <p:to>
                                        <p:strVal val="visible"/>
                                      </p:to>
                                    </p:set>
                                    <p:animEffect transition="in" filter="fade">
                                      <p:cBhvr>
                                        <p:cTn id="17"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7585" y="1308522"/>
            <a:ext cx="3240378"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6837" y="1308522"/>
            <a:ext cx="321327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8981" y="1308522"/>
            <a:ext cx="27955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oi.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0" y="4365683"/>
            <a:ext cx="4281055" cy="2093753"/>
          </a:xfrm>
          <a:prstGeom prst="rect">
            <a:avLst/>
          </a:prstGeom>
        </p:spPr>
      </p:pic>
      <p:pic>
        <p:nvPicPr>
          <p:cNvPr id="11" name="ôi.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3"/>
          <a:stretch>
            <a:fillRect/>
          </a:stretch>
        </p:blipFill>
        <p:spPr>
          <a:xfrm>
            <a:off x="4630754" y="4365683"/>
            <a:ext cx="3329353" cy="2041430"/>
          </a:xfrm>
          <a:prstGeom prst="rect">
            <a:avLst/>
          </a:prstGeom>
        </p:spPr>
      </p:pic>
      <p:pic>
        <p:nvPicPr>
          <p:cNvPr id="12" name="ơi.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4"/>
          <a:stretch>
            <a:fillRect/>
          </a:stretch>
        </p:blipFill>
        <p:spPr>
          <a:xfrm>
            <a:off x="8158846" y="4365683"/>
            <a:ext cx="4033154" cy="2034401"/>
          </a:xfrm>
          <a:prstGeom prst="rect">
            <a:avLst/>
          </a:prstGeom>
        </p:spPr>
      </p:pic>
      <p:grpSp>
        <p:nvGrpSpPr>
          <p:cNvPr id="20" name="Google Shape;378;p9"/>
          <p:cNvGrpSpPr/>
          <p:nvPr/>
        </p:nvGrpSpPr>
        <p:grpSpPr>
          <a:xfrm>
            <a:off x="0" y="-156252"/>
            <a:ext cx="2690667" cy="876493"/>
            <a:chOff x="85748" y="9206"/>
            <a:chExt cx="1978576" cy="862067"/>
          </a:xfrm>
        </p:grpSpPr>
        <p:grpSp>
          <p:nvGrpSpPr>
            <p:cNvPr id="21" name="Google Shape;379;p9"/>
            <p:cNvGrpSpPr/>
            <p:nvPr/>
          </p:nvGrpSpPr>
          <p:grpSpPr>
            <a:xfrm>
              <a:off x="85748" y="169725"/>
              <a:ext cx="1770762" cy="606130"/>
              <a:chOff x="85748" y="169725"/>
              <a:chExt cx="1770762" cy="606130"/>
            </a:xfrm>
          </p:grpSpPr>
          <p:sp>
            <p:nvSpPr>
              <p:cNvPr id="25" name="Google Shape;380;p9"/>
              <p:cNvSpPr/>
              <p:nvPr/>
            </p:nvSpPr>
            <p:spPr>
              <a:xfrm>
                <a:off x="440086" y="169725"/>
                <a:ext cx="1416424" cy="606130"/>
              </a:xfrm>
              <a:prstGeom prst="roundRect">
                <a:avLst>
                  <a:gd name="adj" fmla="val 16667"/>
                </a:avLst>
              </a:prstGeom>
              <a:solidFill>
                <a:srgbClr val="92D050"/>
              </a:solidFill>
              <a:ln>
                <a:noFill/>
              </a:ln>
            </p:spPr>
            <p:txBody>
              <a:bodyPr spcFirstLastPara="1" wrap="square" lIns="121900" tIns="60933" rIns="121900" bIns="60933" anchor="t" anchorCtr="0">
                <a:noAutofit/>
              </a:bodyPr>
              <a:lstStyle/>
              <a:p>
                <a:pPr defTabSz="1219170">
                  <a:buClr>
                    <a:srgbClr val="000000"/>
                  </a:buClr>
                </a:pPr>
                <a:endParaRPr sz="2400" b="1" kern="0">
                  <a:solidFill>
                    <a:srgbClr val="000000"/>
                  </a:solidFill>
                  <a:ea typeface="Calibri"/>
                  <a:cs typeface="Calibri"/>
                  <a:sym typeface="Calibri"/>
                </a:endParaRPr>
              </a:p>
            </p:txBody>
          </p:sp>
          <p:sp>
            <p:nvSpPr>
              <p:cNvPr id="26" name="Google Shape;381;p9"/>
              <p:cNvSpPr/>
              <p:nvPr/>
            </p:nvSpPr>
            <p:spPr>
              <a:xfrm>
                <a:off x="85748" y="201195"/>
                <a:ext cx="578931" cy="533997"/>
              </a:xfrm>
              <a:prstGeom prst="ellipse">
                <a:avLst/>
              </a:prstGeom>
              <a:solidFill>
                <a:srgbClr val="FFCC00"/>
              </a:solidFill>
              <a:ln>
                <a:noFill/>
              </a:ln>
            </p:spPr>
            <p:txBody>
              <a:bodyPr spcFirstLastPara="1" wrap="square" lIns="121900" tIns="60933" rIns="121900" bIns="60933" anchor="t" anchorCtr="0">
                <a:noAutofit/>
              </a:bodyPr>
              <a:lstStyle/>
              <a:p>
                <a:pPr defTabSz="1219170">
                  <a:buClr>
                    <a:srgbClr val="000000"/>
                  </a:buClr>
                </a:pPr>
                <a:endParaRPr sz="2400" b="1" kern="0">
                  <a:solidFill>
                    <a:srgbClr val="000000"/>
                  </a:solidFill>
                  <a:ea typeface="Calibri"/>
                  <a:cs typeface="Calibri"/>
                  <a:sym typeface="Calibri"/>
                </a:endParaRPr>
              </a:p>
            </p:txBody>
          </p:sp>
        </p:grpSp>
        <p:grpSp>
          <p:nvGrpSpPr>
            <p:cNvPr id="22" name="Google Shape;382;p9"/>
            <p:cNvGrpSpPr/>
            <p:nvPr/>
          </p:nvGrpSpPr>
          <p:grpSpPr>
            <a:xfrm>
              <a:off x="153037" y="9206"/>
              <a:ext cx="1911287" cy="862067"/>
              <a:chOff x="-651821" y="-298726"/>
              <a:chExt cx="1911287" cy="862067"/>
            </a:xfrm>
          </p:grpSpPr>
          <p:sp>
            <p:nvSpPr>
              <p:cNvPr id="23" name="Google Shape;383;p9"/>
              <p:cNvSpPr txBox="1"/>
              <p:nvPr/>
            </p:nvSpPr>
            <p:spPr>
              <a:xfrm>
                <a:off x="-651821" y="-298726"/>
                <a:ext cx="441125" cy="862067"/>
              </a:xfrm>
              <a:prstGeom prst="rect">
                <a:avLst/>
              </a:prstGeom>
              <a:noFill/>
              <a:ln>
                <a:noFill/>
              </a:ln>
            </p:spPr>
            <p:txBody>
              <a:bodyPr spcFirstLastPara="1" wrap="square" lIns="121900" tIns="60933" rIns="121900" bIns="60933" anchor="t" anchorCtr="0">
                <a:spAutoFit/>
              </a:bodyPr>
              <a:lstStyle/>
              <a:p>
                <a:pPr defTabSz="1219170">
                  <a:buClr>
                    <a:srgbClr val="000000"/>
                  </a:buClr>
                  <a:buSzPts val="3600"/>
                </a:pPr>
                <a:r>
                  <a:rPr lang="en-US" sz="4800" b="1" kern="0">
                    <a:solidFill>
                      <a:srgbClr val="000000"/>
                    </a:solidFill>
                    <a:ea typeface="Calibri"/>
                    <a:cs typeface="Calibri"/>
                    <a:sym typeface="Calibri"/>
                  </a:rPr>
                  <a:t>3</a:t>
                </a:r>
                <a:endParaRPr sz="1867" kern="0">
                  <a:solidFill>
                    <a:srgbClr val="000000"/>
                  </a:solidFill>
                  <a:latin typeface="Arial"/>
                  <a:cs typeface="Arial"/>
                  <a:sym typeface="Arial"/>
                </a:endParaRPr>
              </a:p>
            </p:txBody>
          </p:sp>
          <p:sp>
            <p:nvSpPr>
              <p:cNvPr id="24" name="Google Shape;384;p9"/>
              <p:cNvSpPr txBox="1"/>
              <p:nvPr/>
            </p:nvSpPr>
            <p:spPr>
              <a:xfrm>
                <a:off x="-195257" y="-222529"/>
                <a:ext cx="1454723" cy="780025"/>
              </a:xfrm>
              <a:prstGeom prst="rect">
                <a:avLst/>
              </a:prstGeom>
              <a:noFill/>
              <a:ln>
                <a:noFill/>
              </a:ln>
            </p:spPr>
            <p:txBody>
              <a:bodyPr spcFirstLastPara="1" wrap="square" lIns="121900" tIns="60933" rIns="121900" bIns="60933" anchor="t" anchorCtr="0">
                <a:spAutoFit/>
              </a:bodyPr>
              <a:lstStyle/>
              <a:p>
                <a:pPr defTabSz="1219170">
                  <a:buClr>
                    <a:srgbClr val="FFFFFF"/>
                  </a:buClr>
                  <a:buSzPts val="3200"/>
                </a:pPr>
                <a:r>
                  <a:rPr lang="en-US" sz="4267" b="1" kern="0" dirty="0" err="1">
                    <a:solidFill>
                      <a:srgbClr val="FFFFFF"/>
                    </a:solidFill>
                    <a:latin typeface="Times New Roman"/>
                    <a:ea typeface="Times New Roman"/>
                    <a:cs typeface="Times New Roman"/>
                    <a:sym typeface="Times New Roman"/>
                  </a:rPr>
                  <a:t>Viết</a:t>
                </a:r>
                <a:endParaRPr sz="1867" kern="0" dirty="0">
                  <a:solidFill>
                    <a:srgbClr val="000000"/>
                  </a:solidFill>
                  <a:latin typeface="Arial"/>
                  <a:cs typeface="Arial"/>
                  <a:sym typeface="Arial"/>
                </a:endParaRPr>
              </a:p>
            </p:txBody>
          </p:sp>
        </p:grpSp>
      </p:grpSp>
    </p:spTree>
    <p:extLst>
      <p:ext uri="{BB962C8B-B14F-4D97-AF65-F5344CB8AC3E}">
        <p14:creationId xmlns:p14="http://schemas.microsoft.com/office/powerpoint/2010/main" val="19508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8" fill="hold" display="0">
                  <p:stCondLst>
                    <p:cond delay="indefinite"/>
                  </p:stCondLst>
                </p:cTn>
                <p:tgtEl>
                  <p:spTgt spid="10"/>
                </p:tgtEl>
              </p:cMediaNode>
            </p:video>
            <p:video>
              <p:cMediaNode vol="100000">
                <p:cTn id="29" fill="hold" display="0">
                  <p:stCondLst>
                    <p:cond delay="indefinite"/>
                  </p:stCondLst>
                </p:cTn>
                <p:tgtEl>
                  <p:spTgt spid="11"/>
                </p:tgtEl>
              </p:cMediaNode>
            </p:video>
            <p:video>
              <p:cMediaNode vol="80000">
                <p:cTn id="30" fill="hold" display="0">
                  <p:stCondLst>
                    <p:cond delay="indefinite"/>
                  </p:stCondLst>
                </p:cTn>
                <p:tgtEl>
                  <p:spTgt spid="1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78" name="Google Shape;378;p9"/>
          <p:cNvGrpSpPr/>
          <p:nvPr/>
        </p:nvGrpSpPr>
        <p:grpSpPr>
          <a:xfrm>
            <a:off x="200506" y="0"/>
            <a:ext cx="2504016" cy="861720"/>
            <a:chOff x="85748" y="9206"/>
            <a:chExt cx="1978576" cy="862067"/>
          </a:xfrm>
        </p:grpSpPr>
        <p:grpSp>
          <p:nvGrpSpPr>
            <p:cNvPr id="379" name="Google Shape;379;p9"/>
            <p:cNvGrpSpPr/>
            <p:nvPr/>
          </p:nvGrpSpPr>
          <p:grpSpPr>
            <a:xfrm>
              <a:off x="85748" y="169725"/>
              <a:ext cx="1770762" cy="606130"/>
              <a:chOff x="85748" y="169725"/>
              <a:chExt cx="1770762" cy="606130"/>
            </a:xfrm>
          </p:grpSpPr>
          <p:sp>
            <p:nvSpPr>
              <p:cNvPr id="380" name="Google Shape;380;p9"/>
              <p:cNvSpPr/>
              <p:nvPr/>
            </p:nvSpPr>
            <p:spPr>
              <a:xfrm>
                <a:off x="440086" y="169725"/>
                <a:ext cx="1416424" cy="606130"/>
              </a:xfrm>
              <a:prstGeom prst="roundRect">
                <a:avLst>
                  <a:gd name="adj" fmla="val 16667"/>
                </a:avLst>
              </a:prstGeom>
              <a:solidFill>
                <a:srgbClr val="92D050"/>
              </a:solidFill>
              <a:ln>
                <a:noFill/>
              </a:ln>
            </p:spPr>
            <p:txBody>
              <a:bodyPr spcFirstLastPara="1" wrap="square" lIns="121900" tIns="60933" rIns="121900" bIns="60933" anchor="t" anchorCtr="0">
                <a:noAutofit/>
              </a:bodyPr>
              <a:lstStyle/>
              <a:p>
                <a:pPr defTabSz="1219170">
                  <a:buClr>
                    <a:srgbClr val="000000"/>
                  </a:buClr>
                </a:pPr>
                <a:endParaRPr sz="2400" b="1" kern="0">
                  <a:solidFill>
                    <a:srgbClr val="000000"/>
                  </a:solidFill>
                  <a:latin typeface="Calibri"/>
                  <a:ea typeface="Calibri"/>
                  <a:cs typeface="Calibri"/>
                  <a:sym typeface="Calibri"/>
                </a:endParaRPr>
              </a:p>
            </p:txBody>
          </p:sp>
          <p:sp>
            <p:nvSpPr>
              <p:cNvPr id="381" name="Google Shape;381;p9"/>
              <p:cNvSpPr/>
              <p:nvPr/>
            </p:nvSpPr>
            <p:spPr>
              <a:xfrm>
                <a:off x="85748" y="201195"/>
                <a:ext cx="578931" cy="533997"/>
              </a:xfrm>
              <a:prstGeom prst="ellipse">
                <a:avLst/>
              </a:prstGeom>
              <a:solidFill>
                <a:srgbClr val="FFCC00"/>
              </a:solidFill>
              <a:ln>
                <a:noFill/>
              </a:ln>
            </p:spPr>
            <p:txBody>
              <a:bodyPr spcFirstLastPara="1" wrap="square" lIns="121900" tIns="60933" rIns="121900" bIns="60933" anchor="t" anchorCtr="0">
                <a:noAutofit/>
              </a:bodyPr>
              <a:lstStyle/>
              <a:p>
                <a:pPr defTabSz="1219170">
                  <a:buClr>
                    <a:srgbClr val="000000"/>
                  </a:buClr>
                </a:pPr>
                <a:endParaRPr sz="2400" b="1" kern="0">
                  <a:solidFill>
                    <a:srgbClr val="000000"/>
                  </a:solidFill>
                  <a:latin typeface="Calibri"/>
                  <a:ea typeface="Calibri"/>
                  <a:cs typeface="Calibri"/>
                  <a:sym typeface="Calibri"/>
                </a:endParaRPr>
              </a:p>
            </p:txBody>
          </p:sp>
        </p:grpSp>
        <p:grpSp>
          <p:nvGrpSpPr>
            <p:cNvPr id="382" name="Google Shape;382;p9"/>
            <p:cNvGrpSpPr/>
            <p:nvPr/>
          </p:nvGrpSpPr>
          <p:grpSpPr>
            <a:xfrm>
              <a:off x="153037" y="9206"/>
              <a:ext cx="1911287" cy="862067"/>
              <a:chOff x="-651821" y="-298726"/>
              <a:chExt cx="1911287" cy="862067"/>
            </a:xfrm>
          </p:grpSpPr>
          <p:sp>
            <p:nvSpPr>
              <p:cNvPr id="383" name="Google Shape;383;p9"/>
              <p:cNvSpPr txBox="1"/>
              <p:nvPr/>
            </p:nvSpPr>
            <p:spPr>
              <a:xfrm>
                <a:off x="-651821" y="-298726"/>
                <a:ext cx="441125" cy="862067"/>
              </a:xfrm>
              <a:prstGeom prst="rect">
                <a:avLst/>
              </a:prstGeom>
              <a:noFill/>
              <a:ln>
                <a:noFill/>
              </a:ln>
            </p:spPr>
            <p:txBody>
              <a:bodyPr spcFirstLastPara="1" wrap="square" lIns="121900" tIns="60933" rIns="121900" bIns="60933" anchor="t" anchorCtr="0">
                <a:spAutoFit/>
              </a:bodyPr>
              <a:lstStyle/>
              <a:p>
                <a:pPr defTabSz="1219170">
                  <a:buClr>
                    <a:srgbClr val="000000"/>
                  </a:buClr>
                  <a:buSzPts val="3600"/>
                </a:pPr>
                <a:r>
                  <a:rPr lang="en-US" sz="4800" b="1" kern="0" dirty="0">
                    <a:solidFill>
                      <a:srgbClr val="000000"/>
                    </a:solidFill>
                    <a:latin typeface="Calibri"/>
                    <a:ea typeface="Calibri"/>
                    <a:cs typeface="Calibri"/>
                    <a:sym typeface="Calibri"/>
                  </a:rPr>
                  <a:t>3</a:t>
                </a:r>
                <a:endParaRPr sz="1867" kern="0" dirty="0">
                  <a:solidFill>
                    <a:srgbClr val="000000"/>
                  </a:solidFill>
                  <a:latin typeface="Arial"/>
                  <a:cs typeface="Arial"/>
                  <a:sym typeface="Arial"/>
                </a:endParaRPr>
              </a:p>
            </p:txBody>
          </p:sp>
          <p:sp>
            <p:nvSpPr>
              <p:cNvPr id="384" name="Google Shape;384;p9"/>
              <p:cNvSpPr txBox="1"/>
              <p:nvPr/>
            </p:nvSpPr>
            <p:spPr>
              <a:xfrm>
                <a:off x="-195257" y="-222529"/>
                <a:ext cx="1454723" cy="780025"/>
              </a:xfrm>
              <a:prstGeom prst="rect">
                <a:avLst/>
              </a:prstGeom>
              <a:noFill/>
              <a:ln>
                <a:noFill/>
              </a:ln>
            </p:spPr>
            <p:txBody>
              <a:bodyPr spcFirstLastPara="1" wrap="square" lIns="121900" tIns="60933" rIns="121900" bIns="60933" anchor="t" anchorCtr="0">
                <a:spAutoFit/>
              </a:bodyPr>
              <a:lstStyle/>
              <a:p>
                <a:pPr defTabSz="1219170">
                  <a:buClr>
                    <a:srgbClr val="FFFFFF"/>
                  </a:buClr>
                  <a:buSzPts val="3200"/>
                </a:pPr>
                <a:r>
                  <a:rPr lang="en-US" sz="4267" b="1" kern="0">
                    <a:solidFill>
                      <a:srgbClr val="FFFFFF"/>
                    </a:solidFill>
                    <a:latin typeface="Times New Roman"/>
                    <a:ea typeface="Times New Roman"/>
                    <a:cs typeface="Times New Roman"/>
                    <a:sym typeface="Times New Roman"/>
                  </a:rPr>
                  <a:t>Viết</a:t>
                </a:r>
                <a:endParaRPr sz="1867" kern="0">
                  <a:solidFill>
                    <a:srgbClr val="000000"/>
                  </a:solidFill>
                  <a:latin typeface="Arial"/>
                  <a:cs typeface="Arial"/>
                  <a:sym typeface="Arial"/>
                </a:endParaRPr>
              </a:p>
            </p:txBody>
          </p:sp>
        </p:grpSp>
      </p:grpSp>
      <p:pic>
        <p:nvPicPr>
          <p:cNvPr id="13" name="Picture 12"/>
          <p:cNvPicPr>
            <a:picLocks noChangeAspect="1"/>
          </p:cNvPicPr>
          <p:nvPr/>
        </p:nvPicPr>
        <p:blipFill rotWithShape="1">
          <a:blip r:embed="rId3"/>
          <a:srcRect t="25280"/>
          <a:stretch/>
        </p:blipFill>
        <p:spPr>
          <a:xfrm>
            <a:off x="200506" y="1828917"/>
            <a:ext cx="11887607" cy="3291840"/>
          </a:xfrm>
          <a:prstGeom prst="rect">
            <a:avLst/>
          </a:prstGeom>
        </p:spPr>
      </p:pic>
    </p:spTree>
    <p:extLst>
      <p:ext uri="{BB962C8B-B14F-4D97-AF65-F5344CB8AC3E}">
        <p14:creationId xmlns:p14="http://schemas.microsoft.com/office/powerpoint/2010/main" val="1435906251"/>
      </p:ext>
    </p:extLst>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srcRect/>
          <a:stretch>
            <a:fillRect/>
          </a:stretch>
        </p:blipFill>
        <p:spPr bwMode="auto">
          <a:xfrm>
            <a:off x="0" y="-1"/>
            <a:ext cx="12192000" cy="3726873"/>
          </a:xfrm>
          <a:prstGeom prst="rect">
            <a:avLst/>
          </a:prstGeom>
          <a:noFill/>
          <a:ln w="9525">
            <a:noFill/>
            <a:miter lim="800000"/>
            <a:headEnd/>
            <a:tailEnd/>
          </a:ln>
          <a:effectLst/>
        </p:spPr>
      </p:pic>
      <p:sp>
        <p:nvSpPr>
          <p:cNvPr id="10" name="Rectangle 9"/>
          <p:cNvSpPr/>
          <p:nvPr/>
        </p:nvSpPr>
        <p:spPr>
          <a:xfrm>
            <a:off x="152400" y="3553691"/>
            <a:ext cx="11915898" cy="3170099"/>
          </a:xfrm>
          <a:prstGeom prst="rect">
            <a:avLst/>
          </a:prstGeom>
        </p:spPr>
        <p:txBody>
          <a:bodyPr wrap="square">
            <a:spAutoFit/>
          </a:bodyPr>
          <a:lstStyle/>
          <a:p>
            <a:pPr defTabSz="914400" eaLnBrk="0" fontAlgn="base" hangingPunct="0">
              <a:spcBef>
                <a:spcPct val="0"/>
              </a:spcBef>
              <a:spcAft>
                <a:spcPct val="0"/>
              </a:spcAft>
              <a:defRPr/>
            </a:pPr>
            <a:r>
              <a:rPr lang="en-US" sz="4000" kern="10" dirty="0">
                <a:ln w="9525">
                  <a:solidFill>
                    <a:srgbClr val="FF3300"/>
                  </a:solidFill>
                  <a:round/>
                  <a:headEnd/>
                  <a:tailEnd/>
                </a:ln>
                <a:solidFill>
                  <a:srgbClr val="0000FF"/>
                </a:solidFill>
                <a:latin typeface="VNI-Avo" pitchFamily="2"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Hà</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hỏi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mẹ</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a:t>
            </a:r>
            <a:endParaRPr lang="en-US" sz="4000" kern="10" dirty="0">
              <a:ln w="9525">
                <a:solidFill>
                  <a:srgbClr val="FF3300"/>
                </a:solidFill>
                <a:round/>
                <a:headEnd/>
                <a:tailEnd/>
              </a:ln>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defRPr/>
            </a:pPr>
            <a:r>
              <a:rPr lang="en-US" sz="4000" kern="10" dirty="0">
                <a:ln w="9525">
                  <a:solidFill>
                    <a:srgbClr val="FF3300"/>
                  </a:solidFill>
                  <a:round/>
                  <a:headEnd/>
                  <a:tailEnd/>
                </a:ln>
                <a:latin typeface="Times New Roman" panose="02020603050405020304" pitchFamily="18" charset="0"/>
                <a:cs typeface="Times New Roman" panose="02020603050405020304" pitchFamily="18" charset="0"/>
              </a:rPr>
              <a:t>    -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Mẹ</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ơi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mạ</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lớn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lên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gọi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là</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lúa</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Bê</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lớn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lên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gọi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là</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bò</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Còn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con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lớn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lên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thì</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gọi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là</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gì</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ạ? </a:t>
            </a:r>
            <a:endParaRPr lang="en-US" sz="4000" kern="10" dirty="0">
              <a:ln w="9525">
                <a:solidFill>
                  <a:srgbClr val="FF3300"/>
                </a:solidFill>
                <a:round/>
                <a:headEnd/>
                <a:tailEnd/>
              </a:ln>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defRPr/>
            </a:pPr>
            <a:r>
              <a:rPr lang="en-US" sz="4000" kern="10" dirty="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Mẹ</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ôm</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Hà</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rồi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nói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a:t>
            </a:r>
            <a:endParaRPr lang="en-US" sz="4000" kern="10" dirty="0">
              <a:ln w="9525">
                <a:solidFill>
                  <a:srgbClr val="FF3300"/>
                </a:solidFill>
                <a:round/>
                <a:headEnd/>
                <a:tailEnd/>
              </a:ln>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defRPr/>
            </a:pPr>
            <a:r>
              <a:rPr lang="en-US" sz="4000" kern="10" dirty="0">
                <a:ln w="9525">
                  <a:solidFill>
                    <a:srgbClr val="FF3300"/>
                  </a:solidFill>
                  <a:round/>
                  <a:headEnd/>
                  <a:tailEnd/>
                </a:ln>
                <a:latin typeface="Times New Roman" panose="02020603050405020304" pitchFamily="18" charset="0"/>
                <a:cs typeface="Times New Roman" panose="02020603050405020304" pitchFamily="18" charset="0"/>
              </a:rPr>
              <a:t>    -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Lớn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lên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con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vẫn</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là</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con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gái</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nhỏ</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của</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 </a:t>
            </a:r>
            <a:r>
              <a:rPr lang="en-US" sz="4000" kern="10" dirty="0" err="1" smtClean="0">
                <a:ln w="9525">
                  <a:solidFill>
                    <a:srgbClr val="FF3300"/>
                  </a:solidFill>
                  <a:round/>
                  <a:headEnd/>
                  <a:tailEnd/>
                </a:ln>
                <a:latin typeface="Times New Roman" panose="02020603050405020304" pitchFamily="18" charset="0"/>
                <a:cs typeface="Times New Roman" panose="02020603050405020304" pitchFamily="18" charset="0"/>
              </a:rPr>
              <a:t>mẹ</a:t>
            </a:r>
            <a:r>
              <a:rPr lang="en-US" sz="4000" kern="10" dirty="0" smtClean="0">
                <a:ln w="9525">
                  <a:solidFill>
                    <a:srgbClr val="FF3300"/>
                  </a:solidFill>
                  <a:round/>
                  <a:headEnd/>
                  <a:tailEnd/>
                </a:ln>
                <a:latin typeface="Times New Roman" panose="02020603050405020304" pitchFamily="18" charset="0"/>
                <a:cs typeface="Times New Roman" panose="02020603050405020304" pitchFamily="18" charset="0"/>
              </a:rPr>
              <a:t>.</a:t>
            </a:r>
            <a:endParaRPr lang="en-US" sz="4000" kern="10" dirty="0">
              <a:ln w="9525">
                <a:solidFill>
                  <a:srgbClr val="FF3300"/>
                </a:solidFill>
                <a:round/>
                <a:headEnd/>
                <a:tailEnd/>
              </a:ln>
              <a:latin typeface="VNI-Avo" pitchFamily="2" charset="0"/>
              <a:cs typeface="Times New Roman" panose="02020603050405020304" pitchFamily="18" charset="0"/>
            </a:endParaRPr>
          </a:p>
        </p:txBody>
      </p:sp>
      <p:cxnSp>
        <p:nvCxnSpPr>
          <p:cNvPr id="11" name="Straight Connector 10"/>
          <p:cNvCxnSpPr/>
          <p:nvPr/>
        </p:nvCxnSpPr>
        <p:spPr>
          <a:xfrm>
            <a:off x="1510145" y="4170218"/>
            <a:ext cx="731520" cy="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4738255" y="4779818"/>
            <a:ext cx="73152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253346" y="5417127"/>
            <a:ext cx="731520" cy="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5" name="Straight Connector 14"/>
          <p:cNvCxnSpPr/>
          <p:nvPr/>
        </p:nvCxnSpPr>
        <p:spPr>
          <a:xfrm flipV="1">
            <a:off x="3034146" y="5971309"/>
            <a:ext cx="568037" cy="13857"/>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a:off x="9116291" y="4765963"/>
            <a:ext cx="731520" cy="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7" name="Straight Connector 16"/>
          <p:cNvCxnSpPr/>
          <p:nvPr/>
        </p:nvCxnSpPr>
        <p:spPr>
          <a:xfrm>
            <a:off x="2139143" y="5417127"/>
            <a:ext cx="61791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3754583" y="5957452"/>
            <a:ext cx="568037" cy="13857"/>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770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E1852A-2520-4D3C-8A08-C239086DB9AE}"/>
              </a:ext>
            </a:extLst>
          </p:cNvPr>
          <p:cNvPicPr>
            <a:picLocks noChangeAspect="1"/>
          </p:cNvPicPr>
          <p:nvPr/>
        </p:nvPicPr>
        <p:blipFill>
          <a:blip r:embed="rId3"/>
          <a:stretch>
            <a:fillRect/>
          </a:stretch>
        </p:blipFill>
        <p:spPr>
          <a:xfrm>
            <a:off x="54595" y="10"/>
            <a:ext cx="2602172" cy="666727"/>
          </a:xfrm>
          <a:prstGeom prst="rect">
            <a:avLst/>
          </a:prstGeom>
        </p:spPr>
      </p:pic>
      <p:sp>
        <p:nvSpPr>
          <p:cNvPr id="7" name="TextBox 6"/>
          <p:cNvSpPr txBox="1"/>
          <p:nvPr/>
        </p:nvSpPr>
        <p:spPr>
          <a:xfrm>
            <a:off x="1870365" y="10"/>
            <a:ext cx="9833422" cy="861762"/>
          </a:xfrm>
          <a:prstGeom prst="rect">
            <a:avLst/>
          </a:prstGeom>
          <a:noFill/>
        </p:spPr>
        <p:txBody>
          <a:bodyPr wrap="square" lIns="121909" tIns="60954" rIns="121909" bIns="60954"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Xe</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của</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mẹ</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và</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xe</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của</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bé</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0" y="1274618"/>
            <a:ext cx="12192000" cy="5583381"/>
          </a:xfrm>
          <a:prstGeom prst="rect">
            <a:avLst/>
          </a:prstGeom>
        </p:spPr>
      </p:pic>
    </p:spTree>
    <p:extLst>
      <p:ext uri="{BB962C8B-B14F-4D97-AF65-F5344CB8AC3E}">
        <p14:creationId xmlns:p14="http://schemas.microsoft.com/office/powerpoint/2010/main" val="302978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69509" y="-2803314"/>
            <a:ext cx="6858000" cy="12192000"/>
          </a:xfrm>
          <a:prstGeom prst="rect">
            <a:avLst/>
          </a:prstGeom>
        </p:spPr>
      </p:pic>
      <p:sp>
        <p:nvSpPr>
          <p:cNvPr id="21" name="20"/>
          <p:cNvSpPr/>
          <p:nvPr/>
        </p:nvSpPr>
        <p:spPr>
          <a:xfrm>
            <a:off x="3962401" y="2197892"/>
            <a:ext cx="5645036" cy="923330"/>
          </a:xfrm>
          <a:prstGeom prst="rect">
            <a:avLst/>
          </a:prstGeom>
          <a:noFill/>
          <a:ln>
            <a:noFill/>
          </a:ln>
        </p:spPr>
        <p:txBody>
          <a:bodyPr vert="horz" wrap="square" lIns="0" tIns="0" rIns="0" bIns="0" numCol="1" anchor="t" anchorCtr="0" compatLnSpc="1">
            <a:spAutoFit/>
          </a:bodyPr>
          <a:lstStyle/>
          <a:p>
            <a:pPr algn="ctr"/>
            <a:r>
              <a:rPr lang="en-US" sz="6000" b="1" kern="1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Tạm</a:t>
            </a:r>
            <a:r>
              <a:rPr lang="en-US" sz="6000" b="1" kern="1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kern="1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biệt</a:t>
            </a:r>
            <a:r>
              <a:rPr lang="en-US" sz="6000" b="1" kern="1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kern="1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a:t>
            </a:r>
            <a:r>
              <a:rPr lang="en-US" sz="6000" b="1" kern="1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kern="1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em</a:t>
            </a:r>
            <a:r>
              <a:rPr lang="en-US" sz="6000" b="1" kern="1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en-US" sz="6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3"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9"/>
            <a:ext cx="12194509" cy="328255"/>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803" y="3429006"/>
            <a:ext cx="2263295" cy="3827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701597"/>
            <a:ext cx="12192000" cy="6017343"/>
          </a:xfrm>
          <a:prstGeom prst="rect">
            <a:avLst/>
          </a:prstGeom>
          <a:noFill/>
          <a:ln w="9525">
            <a:noFill/>
          </a:ln>
        </p:spPr>
      </p:pic>
      <p:sp>
        <p:nvSpPr>
          <p:cNvPr id="8200" name="文本框 8199"/>
          <p:cNvSpPr txBox="1"/>
          <p:nvPr/>
        </p:nvSpPr>
        <p:spPr>
          <a:xfrm>
            <a:off x="406400" y="2209801"/>
            <a:ext cx="3352800" cy="640715"/>
          </a:xfrm>
          <a:prstGeom prst="rect">
            <a:avLst/>
          </a:prstGeom>
          <a:noFill/>
          <a:ln w="9525">
            <a:noFill/>
          </a:ln>
        </p:spPr>
        <p:txBody>
          <a:bodyPr lIns="66342" tIns="33174" rIns="66342" bIns="33174">
            <a:spAutoFit/>
          </a:bodyPr>
          <a:lstStyle/>
          <a:p>
            <a:pPr algn="ctr" defTabSz="815874">
              <a:spcBef>
                <a:spcPct val="50000"/>
              </a:spcBef>
              <a:defRPr/>
            </a:pPr>
            <a:r>
              <a:rPr lang="en-US" altLang="zh-CN" sz="3700"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Trò</a:t>
            </a:r>
            <a:r>
              <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 </a:t>
            </a:r>
            <a:r>
              <a:rPr lang="en-US" altLang="zh-CN" sz="3700"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chơi</a:t>
            </a:r>
            <a:endPar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endParaRPr>
          </a:p>
        </p:txBody>
      </p:sp>
      <p:sp>
        <p:nvSpPr>
          <p:cNvPr id="2" name="Google Shape;106;p2">
            <a:extLst>
              <a:ext uri="{FF2B5EF4-FFF2-40B4-BE49-F238E27FC236}">
                <a16:creationId xmlns:a16="http://schemas.microsoft.com/office/drawing/2014/main" id="{F99E066A-1615-39EB-5CC6-7A43722017CB}"/>
              </a:ext>
            </a:extLst>
          </p:cNvPr>
          <p:cNvSpPr txBox="1"/>
          <p:nvPr/>
        </p:nvSpPr>
        <p:spPr>
          <a:xfrm rot="20596085">
            <a:off x="6852195" y="2475743"/>
            <a:ext cx="3828142" cy="2308284"/>
          </a:xfrm>
          <a:prstGeom prst="rect">
            <a:avLst/>
          </a:prstGeom>
          <a:noFill/>
          <a:ln>
            <a:noFill/>
          </a:ln>
        </p:spPr>
        <p:txBody>
          <a:bodyPr spcFirstLastPara="1" wrap="square" lIns="91425" tIns="45700" rIns="91425" bIns="45700" anchor="t" anchorCtr="0">
            <a:spAutoFit/>
          </a:bodyPr>
          <a:lstStyle/>
          <a:p>
            <a:pPr algn="ctr" defTabSz="914400">
              <a:buClr>
                <a:srgbClr val="000000"/>
              </a:buClr>
              <a:buSzPts val="2800"/>
              <a:buFont typeface="Times New Roman"/>
              <a:buNone/>
            </a:pPr>
            <a:r>
              <a:rPr lang="vi-VN" sz="7200" b="1" kern="0">
                <a:solidFill>
                  <a:srgbClr val="000000"/>
                </a:solidFill>
                <a:latin typeface="Times New Roman"/>
                <a:cs typeface="Times New Roman"/>
                <a:sym typeface="Times New Roman"/>
              </a:rPr>
              <a:t>Hộp quà    bí mật</a:t>
            </a:r>
            <a:endParaRPr sz="7200" kern="0" dirty="0">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30" tIns="45718" rIns="91430" bIns="45718" anchor="ctr" anchorCtr="0"/>
          <a:lstStyle/>
          <a:p>
            <a:pPr algn="ctr" defTabSz="685718">
              <a:defRPr/>
            </a:pPr>
            <a:endParaRPr dirty="0">
              <a:solidFill>
                <a:srgbClr val="FFFFFF"/>
              </a:solidFill>
              <a:latin typeface="Calibri" panose="020F0502020204030204" charset="0"/>
            </a:endParaRPr>
          </a:p>
        </p:txBody>
      </p:sp>
      <p:sp>
        <p:nvSpPr>
          <p:cNvPr id="23555" name="Rectangle 29"/>
          <p:cNvSpPr/>
          <p:nvPr/>
        </p:nvSpPr>
        <p:spPr>
          <a:xfrm>
            <a:off x="0" y="5156203"/>
            <a:ext cx="12192000" cy="1140884"/>
          </a:xfrm>
          <a:prstGeom prst="rect">
            <a:avLst/>
          </a:prstGeom>
          <a:blipFill rotWithShape="1">
            <a:blip r:embed="rId3"/>
          </a:blipFill>
          <a:ln w="12700">
            <a:noFill/>
          </a:ln>
        </p:spPr>
        <p:txBody>
          <a:bodyPr lIns="91430" tIns="45718" rIns="91430" bIns="45718" anchor="ctr" anchorCtr="0"/>
          <a:lstStyle/>
          <a:p>
            <a:pPr algn="ctr" defTabSz="685718">
              <a:defRPr/>
            </a:pPr>
            <a:endParaRPr dirty="0">
              <a:solidFill>
                <a:srgbClr val="FFFFFF"/>
              </a:solidFill>
              <a:latin typeface="Calibri" panose="020F0502020204030204" charset="0"/>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7"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6"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5" y="931336"/>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8" y="931336"/>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6"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3"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9"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90"/>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90"/>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6"/>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40"/>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30" tIns="45718" rIns="91430" bIns="45718" anchor="ctr" anchorCtr="0"/>
          <a:lstStyle/>
          <a:p>
            <a:pPr algn="ctr" defTabSz="685718">
              <a:defRPr/>
            </a:pPr>
            <a:endParaRPr dirty="0">
              <a:solidFill>
                <a:srgbClr val="FFFFFF"/>
              </a:solidFill>
              <a:latin typeface="Calibri" panose="020F0502020204030204" charset="0"/>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430" tIns="45718" rIns="91430"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56807" y="3937001"/>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prstClr val="black"/>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173568" y="1524000"/>
            <a:ext cx="11988800" cy="12954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vi-VN" sz="9600">
                <a:solidFill>
                  <a:srgbClr val="FF0000"/>
                </a:solidFill>
                <a:latin typeface="VNI-Avo" pitchFamily="2" charset="0"/>
                <a:ea typeface="Tahoma" panose="020B0604030504040204" pitchFamily="34" charset="0"/>
                <a:cs typeface="Arial-Rounded" panose="020B0500000000000000" pitchFamily="34" charset="0"/>
                <a:sym typeface="+mn-ea"/>
              </a:rPr>
              <a:t>chùm vải</a:t>
            </a:r>
            <a:endParaRPr lang="en-US" sz="9600" dirty="0">
              <a:solidFill>
                <a:srgbClr val="FF0000"/>
              </a:solidFill>
              <a:latin typeface="VNI-Avo" pitchFamily="2" charset="0"/>
              <a:ea typeface="Tahoma" panose="020B0604030504040204" pitchFamily="34" charset="0"/>
              <a:cs typeface="Arial-Rounded" panose="020B0500000000000000" pitchFamily="34" charset="0"/>
              <a:sym typeface="+mn-ea"/>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37803" y="4005792"/>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Arial-Rounded" panose="020B0500000000000000" pitchFamily="34" charset="0"/>
                <a:cs typeface="Arial-Rounded" panose="020B0500000000000000" pitchFamily="34" charset="0"/>
              </a:rPr>
              <a:t>GO HOME</a:t>
            </a:r>
          </a:p>
        </p:txBody>
      </p:sp>
      <p:sp>
        <p:nvSpPr>
          <p:cNvPr id="20" name="AutoShape 21">
            <a:hlinkClick r:id="" action="ppaction://hlinkshowjump?jump=nextslide">
              <a:snd r:embed="rId16" name="camera.wav"/>
            </a:hlinkClick>
          </p:cNvPr>
          <p:cNvSpPr/>
          <p:nvPr/>
        </p:nvSpPr>
        <p:spPr>
          <a:xfrm>
            <a:off x="8266546" y="6430433"/>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430" tIns="45718" rIns="91430"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6997"/>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884835" y="3894683"/>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srgbClr val="000000"/>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1067860" y="1536893"/>
            <a:ext cx="10621433" cy="17272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vi-VN" sz="9600">
                <a:solidFill>
                  <a:srgbClr val="FF0000"/>
                </a:solidFill>
                <a:latin typeface="VNI-Avo" pitchFamily="2" charset="0"/>
                <a:ea typeface="Tahoma" panose="020B0604030504040204" pitchFamily="34" charset="0"/>
                <a:cs typeface="Arial-Rounded" panose="020B0500000000000000" pitchFamily="34" charset="0"/>
                <a:sym typeface="+mn-ea"/>
              </a:rPr>
              <a:t>máy cày</a:t>
            </a:r>
            <a:endParaRPr lang="en-US" sz="9600" dirty="0">
              <a:solidFill>
                <a:srgbClr val="FF0000"/>
              </a:solidFill>
              <a:latin typeface="VNI-Avo" pitchFamily="2" charset="0"/>
              <a:ea typeface="Tahoma" panose="020B0604030504040204" pitchFamily="34" charset="0"/>
              <a:cs typeface="Arial-Rounded" panose="020B0500000000000000" pitchFamily="34" charset="0"/>
              <a:sym typeface="+mn-ea"/>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9"/>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262660" y="3912665"/>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27174" y="3920069"/>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srgbClr val="000000"/>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612852" y="1807636"/>
            <a:ext cx="10742083" cy="1229783"/>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vi-VN" sz="9600">
                <a:solidFill>
                  <a:srgbClr val="FF0000"/>
                </a:solidFill>
                <a:latin typeface="VNI-Avo" pitchFamily="2" charset="0"/>
                <a:ea typeface="Tahoma" panose="020B0604030504040204" pitchFamily="34" charset="0"/>
                <a:cs typeface="Arial-Rounded" panose="020B0500000000000000" pitchFamily="34" charset="0"/>
                <a:sym typeface="+mn-ea"/>
              </a:rPr>
              <a:t>đám mây</a:t>
            </a:r>
            <a:endParaRPr lang="en-US" sz="9600" dirty="0">
              <a:solidFill>
                <a:srgbClr val="FF0000"/>
              </a:solidFill>
              <a:latin typeface="VNI-Avo" pitchFamily="2" charset="0"/>
              <a:ea typeface="Tahoma" panose="020B0604030504040204" pitchFamily="34" charset="0"/>
              <a:cs typeface="Arial-Rounded" panose="020B0500000000000000" pitchFamily="34" charset="0"/>
              <a:sym typeface="+mn-ea"/>
            </a:endParaRPr>
          </a:p>
        </p:txBody>
      </p:sp>
      <p:sp>
        <p:nvSpPr>
          <p:cNvPr id="27656" name="Rectangle 32"/>
          <p:cNvSpPr/>
          <p:nvPr/>
        </p:nvSpPr>
        <p:spPr>
          <a:xfrm rot="5600923">
            <a:off x="3160184" y="4940303"/>
            <a:ext cx="1447800" cy="251884"/>
          </a:xfrm>
          <a:prstGeom prst="rect">
            <a:avLst/>
          </a:prstGeom>
          <a:blipFill rotWithShape="1">
            <a:blip r:embed="rId7"/>
          </a:blipFill>
          <a:ln w="12700">
            <a:noFill/>
          </a:ln>
        </p:spPr>
        <p:txBody>
          <a:bodyPr rot="10800000" vert="eaVert" lIns="91430" tIns="45718" rIns="91430" bIns="45718"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7659" name="Flowchart: Summing Junction 35"/>
          <p:cNvGrpSpPr/>
          <p:nvPr/>
        </p:nvGrpSpPr>
        <p:grpSpPr>
          <a:xfrm>
            <a:off x="2590806" y="4944540"/>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74" y="4614339"/>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04999" y="4057652"/>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barn(inVertical)">
                                      <p:cBhvr>
                                        <p:cTn id="1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1.66667E-6 -3.7037E-6 L -1.66667E-6 -0.22476 " pathEditMode="relative" rAng="0" ptsTypes="AA">
                                      <p:cBhvr>
                                        <p:cTn id="19" dur="2000" fill="hold"/>
                                        <p:tgtEl>
                                          <p:spTgt spid="7"/>
                                        </p:tgtEl>
                                        <p:attrNameLst>
                                          <p:attrName>ppt_x</p:attrName>
                                          <p:attrName>ppt_y</p:attrName>
                                        </p:attrNameLst>
                                      </p:cBhvr>
                                      <p:rCtr x="0" y="-1125000"/>
                                    </p:animMotion>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par>
                          <p:cTn id="30" fill="hold">
                            <p:stCondLst>
                              <p:cond delay="2500"/>
                            </p:stCondLst>
                            <p:childTnLst>
                              <p:par>
                                <p:cTn id="31" presetID="32" presetClass="emph" presetSubtype="0" repeatCount="indefinite" fill="hold" grpId="1" nodeType="afterEffect">
                                  <p:stCondLst>
                                    <p:cond delay="0"/>
                                  </p:stCondLst>
                                  <p:childTnLst>
                                    <p:animRot by="120000">
                                      <p:cBhvr>
                                        <p:cTn id="32" dur="100" fill="hold">
                                          <p:stCondLst>
                                            <p:cond delay="0"/>
                                          </p:stCondLst>
                                        </p:cTn>
                                        <p:tgtEl>
                                          <p:spTgt spid="9"/>
                                        </p:tgtEl>
                                        <p:attrNameLst>
                                          <p:attrName>r</p:attrName>
                                        </p:attrNameLst>
                                      </p:cBhvr>
                                    </p:animRot>
                                    <p:animRot by="-240000">
                                      <p:cBhvr>
                                        <p:cTn id="33" dur="200" fill="hold">
                                          <p:stCondLst>
                                            <p:cond delay="200"/>
                                          </p:stCondLst>
                                        </p:cTn>
                                        <p:tgtEl>
                                          <p:spTgt spid="9"/>
                                        </p:tgtEl>
                                        <p:attrNameLst>
                                          <p:attrName>r</p:attrName>
                                        </p:attrNameLst>
                                      </p:cBhvr>
                                    </p:animRot>
                                    <p:animRot by="240000">
                                      <p:cBhvr>
                                        <p:cTn id="34" dur="200" fill="hold">
                                          <p:stCondLst>
                                            <p:cond delay="400"/>
                                          </p:stCondLst>
                                        </p:cTn>
                                        <p:tgtEl>
                                          <p:spTgt spid="9"/>
                                        </p:tgtEl>
                                        <p:attrNameLst>
                                          <p:attrName>r</p:attrName>
                                        </p:attrNameLst>
                                      </p:cBhvr>
                                    </p:animRot>
                                    <p:animRot by="-240000">
                                      <p:cBhvr>
                                        <p:cTn id="35" dur="200" fill="hold">
                                          <p:stCondLst>
                                            <p:cond delay="600"/>
                                          </p:stCondLst>
                                        </p:cTn>
                                        <p:tgtEl>
                                          <p:spTgt spid="9"/>
                                        </p:tgtEl>
                                        <p:attrNameLst>
                                          <p:attrName>r</p:attrName>
                                        </p:attrNameLst>
                                      </p:cBhvr>
                                    </p:animRot>
                                    <p:animRot by="120000">
                                      <p:cBhvr>
                                        <p:cTn id="36"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27174" y="3920069"/>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6" y="1510338"/>
            <a:ext cx="10987617" cy="17272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vi-VN" sz="960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cây tre</a:t>
            </a:r>
            <a:endParaRPr lang="en-US" sz="96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718">
              <a:defRPr/>
            </a:pPr>
            <a:endParaRPr dirty="0">
              <a:solidFill>
                <a:srgbClr val="FFFFFF"/>
              </a:solidFill>
              <a:latin typeface="UTM Avo" panose="02040603050506020204" pitchFamily="18" charset="0"/>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04999" y="4057649"/>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8" name="Google Shape;248;p2"/>
          <p:cNvPicPr preferRelativeResize="0"/>
          <p:nvPr/>
        </p:nvPicPr>
        <p:blipFill rotWithShape="1">
          <a:blip r:embed="rId3">
            <a:alphaModFix/>
          </a:blip>
          <a:srcRect b="12066"/>
          <a:stretch/>
        </p:blipFill>
        <p:spPr>
          <a:xfrm>
            <a:off x="1192469" y="0"/>
            <a:ext cx="9935633" cy="5664393"/>
          </a:xfrm>
          <a:prstGeom prst="rect">
            <a:avLst/>
          </a:prstGeom>
          <a:noFill/>
          <a:ln>
            <a:noFill/>
          </a:ln>
        </p:spPr>
      </p:pic>
      <p:sp>
        <p:nvSpPr>
          <p:cNvPr id="249" name="Google Shape;249;p2"/>
          <p:cNvSpPr txBox="1"/>
          <p:nvPr/>
        </p:nvSpPr>
        <p:spPr>
          <a:xfrm>
            <a:off x="2366434" y="5928783"/>
            <a:ext cx="8157633" cy="779711"/>
          </a:xfrm>
          <a:prstGeom prst="rect">
            <a:avLst/>
          </a:prstGeom>
          <a:noFill/>
          <a:ln>
            <a:noFill/>
          </a:ln>
        </p:spPr>
        <p:txBody>
          <a:bodyPr spcFirstLastPara="1" wrap="square" lIns="121900" tIns="60933" rIns="121900" bIns="60933" anchor="t" anchorCtr="0">
            <a:spAutoFit/>
          </a:bodyPr>
          <a:lstStyle/>
          <a:p>
            <a:pPr defTabSz="1219170">
              <a:buClr>
                <a:srgbClr val="000000"/>
              </a:buClr>
              <a:buSzPts val="3200"/>
            </a:pPr>
            <a:r>
              <a:rPr lang="en-US" sz="4267" b="1" kern="0">
                <a:solidFill>
                  <a:srgbClr val="000000"/>
                </a:solidFill>
                <a:latin typeface="Arial"/>
                <a:ea typeface="Arial"/>
                <a:cs typeface="Arial"/>
                <a:sym typeface="Arial"/>
              </a:rPr>
              <a:t>Voi con mời bạn đi xem hội.</a:t>
            </a:r>
            <a:endParaRPr sz="1867" kern="0">
              <a:solidFill>
                <a:srgbClr val="000000"/>
              </a:solidFill>
              <a:latin typeface="Arial"/>
              <a:cs typeface="Arial"/>
              <a:sym typeface="Arial"/>
            </a:endParaRPr>
          </a:p>
        </p:txBody>
      </p:sp>
      <p:sp>
        <p:nvSpPr>
          <p:cNvPr id="250" name="Google Shape;250;p2"/>
          <p:cNvSpPr txBox="1"/>
          <p:nvPr/>
        </p:nvSpPr>
        <p:spPr>
          <a:xfrm>
            <a:off x="2689903" y="5930901"/>
            <a:ext cx="766400" cy="779711"/>
          </a:xfrm>
          <a:prstGeom prst="rect">
            <a:avLst/>
          </a:prstGeom>
          <a:noFill/>
          <a:ln>
            <a:noFill/>
          </a:ln>
        </p:spPr>
        <p:txBody>
          <a:bodyPr spcFirstLastPara="1" wrap="square" lIns="121900" tIns="60933" rIns="121900" bIns="60933" anchor="t" anchorCtr="0">
            <a:spAutoFit/>
          </a:bodyPr>
          <a:lstStyle/>
          <a:p>
            <a:pPr defTabSz="1219170">
              <a:buClr>
                <a:srgbClr val="FF0000"/>
              </a:buClr>
              <a:buSzPts val="3200"/>
            </a:pPr>
            <a:r>
              <a:rPr lang="en-US" sz="4267" b="1" kern="0">
                <a:solidFill>
                  <a:srgbClr val="FF0000"/>
                </a:solidFill>
                <a:latin typeface="Arial"/>
                <a:ea typeface="Arial"/>
                <a:cs typeface="Arial"/>
                <a:sym typeface="Arial"/>
              </a:rPr>
              <a:t>oi</a:t>
            </a:r>
            <a:endParaRPr sz="1867" kern="0">
              <a:solidFill>
                <a:srgbClr val="000000"/>
              </a:solidFill>
              <a:latin typeface="Arial"/>
              <a:cs typeface="Arial"/>
              <a:sym typeface="Arial"/>
            </a:endParaRPr>
          </a:p>
        </p:txBody>
      </p:sp>
      <p:sp>
        <p:nvSpPr>
          <p:cNvPr id="251" name="Google Shape;251;p2"/>
          <p:cNvSpPr txBox="1"/>
          <p:nvPr/>
        </p:nvSpPr>
        <p:spPr>
          <a:xfrm>
            <a:off x="8914153" y="5930901"/>
            <a:ext cx="764000" cy="779711"/>
          </a:xfrm>
          <a:prstGeom prst="rect">
            <a:avLst/>
          </a:prstGeom>
          <a:noFill/>
          <a:ln>
            <a:noFill/>
          </a:ln>
        </p:spPr>
        <p:txBody>
          <a:bodyPr spcFirstLastPara="1" wrap="square" lIns="121900" tIns="60933" rIns="121900" bIns="60933" anchor="t" anchorCtr="0">
            <a:spAutoFit/>
          </a:bodyPr>
          <a:lstStyle/>
          <a:p>
            <a:pPr defTabSz="1219170">
              <a:buClr>
                <a:srgbClr val="FF0000"/>
              </a:buClr>
              <a:buSzPts val="3200"/>
            </a:pPr>
            <a:r>
              <a:rPr lang="en-US" sz="4267" b="1" kern="0">
                <a:solidFill>
                  <a:srgbClr val="FF0000"/>
                </a:solidFill>
                <a:latin typeface="Arial"/>
                <a:ea typeface="Arial"/>
                <a:cs typeface="Arial"/>
                <a:sym typeface="Arial"/>
              </a:rPr>
              <a:t>ôi</a:t>
            </a:r>
            <a:endParaRPr sz="1867" kern="0">
              <a:solidFill>
                <a:srgbClr val="000000"/>
              </a:solidFill>
              <a:latin typeface="Arial"/>
              <a:cs typeface="Arial"/>
              <a:sym typeface="Arial"/>
            </a:endParaRPr>
          </a:p>
        </p:txBody>
      </p:sp>
      <p:sp>
        <p:nvSpPr>
          <p:cNvPr id="252" name="Google Shape;252;p2"/>
          <p:cNvSpPr txBox="1"/>
          <p:nvPr/>
        </p:nvSpPr>
        <p:spPr>
          <a:xfrm>
            <a:off x="4924723" y="5928767"/>
            <a:ext cx="1346400" cy="779711"/>
          </a:xfrm>
          <a:prstGeom prst="rect">
            <a:avLst/>
          </a:prstGeom>
          <a:noFill/>
          <a:ln>
            <a:noFill/>
          </a:ln>
        </p:spPr>
        <p:txBody>
          <a:bodyPr spcFirstLastPara="1" wrap="square" lIns="121900" tIns="60933" rIns="121900" bIns="60933" anchor="t" anchorCtr="0">
            <a:spAutoFit/>
          </a:bodyPr>
          <a:lstStyle/>
          <a:p>
            <a:pPr defTabSz="1219170">
              <a:buClr>
                <a:srgbClr val="FF0000"/>
              </a:buClr>
              <a:buSzPts val="3200"/>
            </a:pPr>
            <a:r>
              <a:rPr lang="en-US" sz="4267" b="1" kern="0">
                <a:solidFill>
                  <a:srgbClr val="FF0000"/>
                </a:solidFill>
                <a:latin typeface="Arial"/>
                <a:ea typeface="Arial"/>
                <a:cs typeface="Arial"/>
                <a:sym typeface="Arial"/>
              </a:rPr>
              <a:t>ơi</a:t>
            </a:r>
            <a:endParaRPr sz="1867" kern="0">
              <a:solidFill>
                <a:srgbClr val="000000"/>
              </a:solidFill>
              <a:latin typeface="Arial"/>
              <a:cs typeface="Arial"/>
              <a:sym typeface="Aria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2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fade">
                                      <p:cBhvr>
                                        <p:cTn id="17" dur="5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fade">
                                      <p:cBhvr>
                                        <p:cTn id="22" dur="500"/>
                                        <p:tgtEl>
                                          <p:spTgt spid="2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1"/>
                                        </p:tgtEl>
                                        <p:attrNameLst>
                                          <p:attrName>style.visibility</p:attrName>
                                        </p:attrNameLst>
                                      </p:cBhvr>
                                      <p:to>
                                        <p:strVal val="visible"/>
                                      </p:to>
                                    </p:set>
                                    <p:animEffect transition="in" filter="fade">
                                      <p:cBhvr>
                                        <p:cTn id="27"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 descr="Chim bói cá - Đặc điểm tập tính và môi trường sống"/>
          <p:cNvPicPr preferRelativeResize="0"/>
          <p:nvPr/>
        </p:nvPicPr>
        <p:blipFill rotWithShape="1">
          <a:blip r:embed="rId3">
            <a:alphaModFix/>
          </a:blip>
          <a:srcRect/>
          <a:stretch/>
        </p:blipFill>
        <p:spPr>
          <a:xfrm>
            <a:off x="900528" y="0"/>
            <a:ext cx="10413465" cy="5568950"/>
          </a:xfrm>
          <a:prstGeom prst="rect">
            <a:avLst/>
          </a:prstGeom>
          <a:noFill/>
          <a:ln>
            <a:noFill/>
          </a:ln>
        </p:spPr>
      </p:pic>
      <p:sp>
        <p:nvSpPr>
          <p:cNvPr id="291" name="Google Shape;291;p4"/>
          <p:cNvSpPr txBox="1"/>
          <p:nvPr/>
        </p:nvSpPr>
        <p:spPr>
          <a:xfrm>
            <a:off x="3098043" y="5561145"/>
            <a:ext cx="6796584" cy="1354162"/>
          </a:xfrm>
          <a:prstGeom prst="rect">
            <a:avLst/>
          </a:prstGeom>
          <a:noFill/>
          <a:ln>
            <a:noFill/>
          </a:ln>
        </p:spPr>
        <p:txBody>
          <a:bodyPr spcFirstLastPara="1" wrap="square" lIns="121900" tIns="60933" rIns="121900" bIns="60933" anchor="t" anchorCtr="0">
            <a:spAutoFit/>
          </a:bodyPr>
          <a:lstStyle/>
          <a:p>
            <a:pPr defTabSz="1219170">
              <a:buClr>
                <a:srgbClr val="000000"/>
              </a:buClr>
              <a:buSzPts val="3800"/>
            </a:pPr>
            <a:r>
              <a:rPr lang="en-US" sz="8000" b="1" kern="0" dirty="0" err="1" smtClean="0">
                <a:solidFill>
                  <a:srgbClr val="000000"/>
                </a:solidFill>
                <a:latin typeface="Arial"/>
                <a:ea typeface="Arial"/>
                <a:cs typeface="Arial"/>
                <a:sym typeface="Arial"/>
              </a:rPr>
              <a:t>chim</a:t>
            </a:r>
            <a:r>
              <a:rPr lang="en-US" sz="8000" b="1" kern="0" dirty="0" smtClean="0">
                <a:solidFill>
                  <a:srgbClr val="000000"/>
                </a:solidFill>
                <a:latin typeface="Arial"/>
                <a:ea typeface="Arial"/>
                <a:cs typeface="Arial"/>
                <a:sym typeface="Arial"/>
              </a:rPr>
              <a:t> </a:t>
            </a:r>
            <a:r>
              <a:rPr lang="en-US" sz="8000" b="1" kern="0" dirty="0" err="1">
                <a:solidFill>
                  <a:srgbClr val="000000"/>
                </a:solidFill>
                <a:latin typeface="Arial"/>
                <a:ea typeface="Arial"/>
                <a:cs typeface="Arial"/>
                <a:sym typeface="Arial"/>
              </a:rPr>
              <a:t>bói</a:t>
            </a:r>
            <a:r>
              <a:rPr lang="en-US" sz="8000" b="1" kern="0" dirty="0">
                <a:solidFill>
                  <a:srgbClr val="000000"/>
                </a:solidFill>
                <a:latin typeface="Arial"/>
                <a:ea typeface="Arial"/>
                <a:cs typeface="Arial"/>
                <a:sym typeface="Arial"/>
              </a:rPr>
              <a:t> </a:t>
            </a:r>
            <a:r>
              <a:rPr lang="en-US" sz="8000" b="1" kern="0" dirty="0" err="1">
                <a:solidFill>
                  <a:srgbClr val="000000"/>
                </a:solidFill>
                <a:latin typeface="Arial"/>
                <a:ea typeface="Arial"/>
                <a:cs typeface="Arial"/>
                <a:sym typeface="Arial"/>
              </a:rPr>
              <a:t>cá</a:t>
            </a:r>
            <a:endParaRPr sz="3600" kern="0" dirty="0">
              <a:solidFill>
                <a:srgbClr val="000000"/>
              </a:solidFill>
              <a:latin typeface="Arial"/>
              <a:cs typeface="Arial"/>
              <a:sym typeface="Arial"/>
            </a:endParaRPr>
          </a:p>
        </p:txBody>
      </p:sp>
      <p:sp>
        <p:nvSpPr>
          <p:cNvPr id="292" name="Google Shape;292;p4"/>
          <p:cNvSpPr txBox="1"/>
          <p:nvPr/>
        </p:nvSpPr>
        <p:spPr>
          <a:xfrm>
            <a:off x="6380045" y="5561809"/>
            <a:ext cx="1221758" cy="1354162"/>
          </a:xfrm>
          <a:prstGeom prst="rect">
            <a:avLst/>
          </a:prstGeom>
          <a:noFill/>
          <a:ln>
            <a:noFill/>
          </a:ln>
        </p:spPr>
        <p:txBody>
          <a:bodyPr spcFirstLastPara="1" wrap="square" lIns="121900" tIns="60933" rIns="121900" bIns="60933" anchor="t" anchorCtr="0">
            <a:spAutoFit/>
          </a:bodyPr>
          <a:lstStyle/>
          <a:p>
            <a:pPr defTabSz="1219170">
              <a:buClr>
                <a:srgbClr val="C00000"/>
              </a:buClr>
              <a:buSzPts val="3800"/>
            </a:pPr>
            <a:r>
              <a:rPr lang="en-US" sz="8000" b="1" kern="0" dirty="0" err="1">
                <a:solidFill>
                  <a:srgbClr val="C00000"/>
                </a:solidFill>
                <a:latin typeface="Arial"/>
                <a:ea typeface="Arial"/>
                <a:cs typeface="Arial"/>
                <a:sym typeface="Arial"/>
              </a:rPr>
              <a:t>oi</a:t>
            </a:r>
            <a:endParaRPr sz="3600" kern="0" dirty="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fade">
                                      <p:cBhvr>
                                        <p:cTn id="17"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198</Words>
  <Application>Microsoft Office PowerPoint</Application>
  <PresentationFormat>Widescreen</PresentationFormat>
  <Paragraphs>37</Paragraphs>
  <Slides>15</Slides>
  <Notes>9</Notes>
  <HiddenSlides>0</HiddenSlides>
  <MMClips>3</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15</vt:i4>
      </vt:variant>
    </vt:vector>
  </HeadingPairs>
  <TitlesOfParts>
    <vt:vector size="34" baseType="lpstr">
      <vt:lpstr>SimSun</vt:lpstr>
      <vt:lpstr>Arial</vt:lpstr>
      <vt:lpstr>Arial-Rounded</vt:lpstr>
      <vt:lpstr>Calibri</vt:lpstr>
      <vt:lpstr>Calibri Light</vt:lpstr>
      <vt:lpstr>HP001 4 hàng</vt:lpstr>
      <vt:lpstr>Lato</vt:lpstr>
      <vt:lpstr>Tahoma</vt:lpstr>
      <vt:lpstr>Times New Roman</vt:lpstr>
      <vt:lpstr>UTM Avo</vt:lpstr>
      <vt:lpstr>VNI-Avo</vt:lpstr>
      <vt:lpstr>3_Office Theme</vt:lpstr>
      <vt:lpstr>6_Office Theme</vt:lpstr>
      <vt:lpstr>5_Office Theme</vt:lpstr>
      <vt:lpstr>Simple Light</vt:lpstr>
      <vt:lpstr>Office Theme</vt:lpstr>
      <vt:lpstr>1_Office Theme</vt:lpstr>
      <vt:lpstr>9_Office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Administrator</cp:lastModifiedBy>
  <cp:revision>61</cp:revision>
  <dcterms:created xsi:type="dcterms:W3CDTF">2021-05-25T09:40:38Z</dcterms:created>
  <dcterms:modified xsi:type="dcterms:W3CDTF">2024-11-09T16:16:37Z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