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9" r:id="rId1"/>
    <p:sldMasterId id="2147483749" r:id="rId2"/>
    <p:sldMasterId id="2147483773" r:id="rId3"/>
    <p:sldMasterId id="2147483833" r:id="rId4"/>
    <p:sldMasterId id="2147483841" r:id="rId5"/>
    <p:sldMasterId id="2147483878" r:id="rId6"/>
    <p:sldMasterId id="2147483893" r:id="rId7"/>
  </p:sldMasterIdLst>
  <p:notesMasterIdLst>
    <p:notesMasterId r:id="rId28"/>
  </p:notesMasterIdLst>
  <p:sldIdLst>
    <p:sldId id="316" r:id="rId8"/>
    <p:sldId id="317" r:id="rId9"/>
    <p:sldId id="266" r:id="rId10"/>
    <p:sldId id="318" r:id="rId11"/>
    <p:sldId id="278" r:id="rId12"/>
    <p:sldId id="281" r:id="rId13"/>
    <p:sldId id="282" r:id="rId14"/>
    <p:sldId id="319" r:id="rId15"/>
    <p:sldId id="284" r:id="rId16"/>
    <p:sldId id="307" r:id="rId17"/>
    <p:sldId id="285" r:id="rId18"/>
    <p:sldId id="297" r:id="rId19"/>
    <p:sldId id="315" r:id="rId20"/>
    <p:sldId id="320" r:id="rId21"/>
    <p:sldId id="312" r:id="rId22"/>
    <p:sldId id="299" r:id="rId23"/>
    <p:sldId id="311" r:id="rId24"/>
    <p:sldId id="300" r:id="rId25"/>
    <p:sldId id="271" r:id="rId26"/>
    <p:sldId id="301" r:id="rId27"/>
  </p:sldIdLst>
  <p:sldSz cx="12192000" cy="6858000"/>
  <p:notesSz cx="6858000" cy="9144000"/>
  <p:embeddedFontLst>
    <p:embeddedFont>
      <p:font typeface="VNI-Avo" panose="020B0604020202020204"/>
      <p:regular r:id="rId29"/>
      <p:bold r:id="rId30"/>
      <p:italic r:id="rId31"/>
      <p:boldItalic r:id="rId32"/>
    </p:embeddedFont>
    <p:embeddedFont>
      <p:font typeface=".VnAvant" panose="020B720000000000000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Tw Cen MT" panose="020B0602020104020603" pitchFamily="34" charset="0"/>
      <p:regular r:id="rId39"/>
      <p:bold r:id="rId40"/>
      <p:italic r:id="rId41"/>
      <p:boldItalic r:id="rId42"/>
    </p:embeddedFont>
    <p:embeddedFont>
      <p:font typeface="HP001" panose="020B0604020202020204" charset="0"/>
      <p:regular r:id="rId43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mbria" panose="02040503050406030204" pitchFamily="18" charset="0"/>
      <p:regular r:id="rId49"/>
      <p:bold r:id="rId50"/>
      <p:italic r:id="rId51"/>
      <p:boldItalic r:id="rId52"/>
    </p:embeddedFont>
    <p:embeddedFont>
      <p:font typeface="HP001 4 hàng" panose="020B0603050302020204" pitchFamily="34" charset="0"/>
      <p:regular r:id="rId53"/>
      <p:bold r:id="rId54"/>
    </p:embeddedFont>
    <p:embeddedFont>
      <p:font typeface="宋体" panose="02010600030101010101" pitchFamily="2" charset="-122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77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11.fntdata"/><Relationship Id="rId21" Type="http://schemas.openxmlformats.org/officeDocument/2006/relationships/slide" Target="slides/slide14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font" Target="fonts/font27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font" Target="fonts/font1.fntdata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font" Target="fonts/font2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viewProps" Target="viewProps.xml"/><Relationship Id="rId10" Type="http://schemas.openxmlformats.org/officeDocument/2006/relationships/slide" Target="slides/slide3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3870EE-9243-411E-8D8A-573CBF109824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5F6CE4-56D3-479D-9462-7E4271956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93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>
                <a:solidFill>
                  <a:prstClr val="black"/>
                </a:solidFill>
              </a:rPr>
              <a:pPr/>
              <a:t>4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27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8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91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253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573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7" y="617538"/>
            <a:ext cx="103907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fld id="{C48DABAE-6ED1-4470-BED8-4E85F157B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20473"/>
      </p:ext>
    </p:extLst>
  </p:cSld>
  <p:clrMapOvr>
    <a:masterClrMapping/>
  </p:clrMapOvr>
  <p:transition spd="med" advClick="0" advTm="1000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93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156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81693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70094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5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8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02713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122555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588755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3062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768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774365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4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82220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4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04025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778623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4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4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832168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7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05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9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3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31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50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8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8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42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9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007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3402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534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1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9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634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7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5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9576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563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7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7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7612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46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84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176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32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9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27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1148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63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-1" y="34211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R_blue"/>
          <p:cNvGrpSpPr/>
          <p:nvPr userDrawn="1"/>
        </p:nvGrpSpPr>
        <p:grpSpPr>
          <a:xfrm rot="10800000">
            <a:off x="11952741" y="423059"/>
            <a:ext cx="264115" cy="6405652"/>
            <a:chOff x="8912859" y="317293"/>
            <a:chExt cx="198086" cy="4804239"/>
          </a:xfrm>
        </p:grpSpPr>
        <p:grpSp>
          <p:nvGrpSpPr>
            <p:cNvPr id="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组合 2050"/>
          <p:cNvGrpSpPr/>
          <p:nvPr userDrawn="1"/>
        </p:nvGrpSpPr>
        <p:grpSpPr>
          <a:xfrm>
            <a:off x="367688" y="173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2051"/>
          <p:cNvGrpSpPr/>
          <p:nvPr userDrawn="1"/>
        </p:nvGrpSpPr>
        <p:grpSpPr>
          <a:xfrm>
            <a:off x="200397" y="655789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0783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70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BF851-E102-E8BB-BE45-E48B9208D1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3272C-1C80-1EF2-8A68-31410E1F1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C3CB3-36A4-D1D7-D843-C9F4F2EC9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D9666-B173-2F88-E035-BCCEFEFA9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66E7C-76CF-4EA3-CBA3-118EA6A65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769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E3A58-E9D5-D8AC-EDA3-83D018304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45839-E0F3-5FCC-E809-BC85B7FA5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DEF7B-62F4-E103-6B9E-B4748CE74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96651-BE41-6E77-4D66-2394CEEB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43C67-D8B6-0494-A373-2558529F7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304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BE901-AEB0-60ED-D050-93A10F6CB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7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9123D0-D60C-D4B2-8554-00F60192A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9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4B77F-2E74-BE13-D6FD-97CFD0631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A8496-06C7-568B-6427-6B8065506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DC7C6-BCA8-5181-2D44-BA64472B6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5109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DC0BA-7D7F-D51D-28A0-6243ED4C9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0A47F-2BE3-9976-D4C4-29E36C8081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B1DB7-D225-EA85-3307-D216398BF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BD6DC-0A43-59F1-C658-A6289B00A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607B93-BEC0-7987-22FA-B75878DEA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20257-3D2C-D663-92F4-924A4F89E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353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22774-1171-A398-DE1E-D9B4AA32B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A0B67-8343-CB9F-6129-006CFEDB6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A98FFC-242A-B881-B7DD-D80E42E223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031BC5-4F1A-AE41-7D29-C2CD43003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57DB1-AA29-7EDB-593C-050087179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B7146B-FA11-B656-9061-DFE154DE7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AB5210-5B9A-D1AE-6526-A69A838E8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57EA0E-4C9A-F0FA-935B-D53CAEBBA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8339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5F5B3-0F14-1198-1BBE-348A8D61E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37DBEF-74AB-AA20-2BA2-9DCD75240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510FEB-9A26-80EA-C2BA-E319784A0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AF38F-4310-D291-F935-A68E6EEF5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908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BA50D4-6198-6DDC-1DD4-39E4C400B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4BA916-BDF1-651A-F198-D3C0ECB16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F962E-851C-3913-1B3B-5C851942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316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3413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7694A-676A-A07F-2865-49470EE46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8A716-A92F-1C66-73ED-DA1B7F2B0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D20EF3-3176-9EE3-477F-333105AF2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9ABE5-7AF0-8EDF-4C8C-6E1DBB21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DCEDC4-94B3-DAD6-B4BA-4FB8B3505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F1D445-30A0-B916-3B18-07F45D27A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2535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9DC24-6025-9085-4421-118663FB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4E3A53-D208-DA3B-16B9-B81D8A6BBB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89D8EA-8966-444B-D201-1AC8D70E0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E91E1-202F-1CCB-BCAC-3CFAAEA4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CB8635-698E-F5DE-9628-68544633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CBAB2E-3763-DCB6-E49D-086E713E1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408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5BAE1-1953-EE89-F59B-7E9650590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1F62F7-8F12-B5E4-F6EB-86AC5BEEB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87B24-3BC2-44F9-736E-AB5130728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4BF70-3458-E4E8-72ED-F75862DD7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E41D4-2B03-128E-49F7-43483279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5130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B7B942-1EEC-3A87-145F-6E528F7E5F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78F906-F654-7E29-BE2A-666861CA0C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B8CF1-9EA7-713A-36F6-984EB2FDC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D7EAC-9065-D4B6-4280-100F9E1F1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F6C89-A445-8427-C538-30BA11CA2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463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110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645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5081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3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3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3618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2780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3821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248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1361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7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1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8497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1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7740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8882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1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31" y="36521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4514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12" tIns="91412" rIns="91412" bIns="9141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51" y="5439070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7" name="Google Shape;127;p5"/>
          <p:cNvSpPr/>
          <p:nvPr/>
        </p:nvSpPr>
        <p:spPr>
          <a:xfrm>
            <a:off x="11578099" y="5360899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8" name="Google Shape;128;p5"/>
          <p:cNvSpPr/>
          <p:nvPr/>
        </p:nvSpPr>
        <p:spPr>
          <a:xfrm>
            <a:off x="9416713" y="-146299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942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81" y="1904687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9392952" y="1080078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10050527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49" y="6070306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10549232" y="-173965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69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9756738" y="3195324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10218185" y="4196626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6" y="1110503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10364608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465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137" y="2269482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533" y="5691840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3" name="Google Shape;143;p5"/>
          <p:cNvSpPr/>
          <p:nvPr/>
        </p:nvSpPr>
        <p:spPr>
          <a:xfrm>
            <a:off x="9756810" y="3371620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42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9263884" y="-87892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70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12" tIns="91412" rIns="91412" bIns="91412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12" tIns="91412" rIns="91412" bIns="91412" anchor="t" anchorCtr="0">
            <a:noAutofit/>
          </a:bodyPr>
          <a:lstStyle>
            <a:lvl1pPr marL="609507" lvl="0" indent="-525070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020" lvl="1" indent="-52507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528" lvl="2" indent="-52507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038" lvl="3" indent="-52507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7544" lvl="4" indent="-52507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051" lvl="5" indent="-52507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6560" lvl="6" indent="-52507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069" lvl="7" indent="-52507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5582" lvl="8" indent="-52507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86945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9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12" tIns="91412" rIns="91412" bIns="91412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12" tIns="91412" rIns="91412" bIns="91412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85" y="5028340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72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55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962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863" y="3167617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306" y="3644069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437" y="3162097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171" y="4072544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770" y="3267536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4" name="Google Shape;64;p3"/>
          <p:cNvSpPr/>
          <p:nvPr/>
        </p:nvSpPr>
        <p:spPr>
          <a:xfrm rot="1200934">
            <a:off x="8802447" y="2995682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37" y="524433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srgbClr val="7A7D99"/>
              </a:solidFill>
              <a:cs typeface="Arial"/>
              <a:sym typeface="Arial"/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srgbClr val="7A7D99"/>
              </a:solidFill>
              <a:cs typeface="Arial"/>
              <a:sym typeface="Arial"/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240" y="5184347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srgbClr val="7A7D99"/>
              </a:solidFill>
              <a:cs typeface="Arial"/>
              <a:sym typeface="Arial"/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913" y="5615027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9" name="Google Shape;69;p3"/>
          <p:cNvSpPr/>
          <p:nvPr/>
        </p:nvSpPr>
        <p:spPr>
          <a:xfrm>
            <a:off x="8950841" y="5987447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0" name="Google Shape;70;p3"/>
          <p:cNvSpPr/>
          <p:nvPr/>
        </p:nvSpPr>
        <p:spPr>
          <a:xfrm>
            <a:off x="8552649" y="5577741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9836138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9650553" y="1632990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9" y="-349956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200" y="-456000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7" name="Google Shape;77;p3"/>
          <p:cNvSpPr/>
          <p:nvPr/>
        </p:nvSpPr>
        <p:spPr>
          <a:xfrm>
            <a:off x="7557481" y="527207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8" name="Google Shape;78;p3"/>
          <p:cNvSpPr/>
          <p:nvPr/>
        </p:nvSpPr>
        <p:spPr>
          <a:xfrm>
            <a:off x="8356261" y="1441363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235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20055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12" tIns="91412" rIns="91412" bIns="91412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6" y="1110503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323" name="Google Shape;323;p13"/>
          <p:cNvSpPr/>
          <p:nvPr/>
        </p:nvSpPr>
        <p:spPr>
          <a:xfrm>
            <a:off x="10974208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465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337" y="2269482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333" y="5691840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327" name="Google Shape;327;p13"/>
          <p:cNvSpPr/>
          <p:nvPr/>
        </p:nvSpPr>
        <p:spPr>
          <a:xfrm>
            <a:off x="10976032" y="3574814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329" name="Google Shape;329;p13"/>
          <p:cNvSpPr/>
          <p:nvPr/>
        </p:nvSpPr>
        <p:spPr>
          <a:xfrm>
            <a:off x="10178284" y="-87892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9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914264"/>
            <a:endParaRPr sz="240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54650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970962"/>
      </p:ext>
    </p:extLst>
  </p:cSld>
  <p:clrMapOvr>
    <a:masterClrMapping/>
  </p:clrMapOvr>
  <p:transition advTm="6645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979808"/>
      </p:ext>
    </p:extLst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5950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211355"/>
      </p:ext>
    </p:extLst>
  </p:cSld>
  <p:clrMapOvr>
    <a:masterClrMapping/>
  </p:clrMapOvr>
  <p:transition advTm="6645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82759"/>
      </p:ext>
    </p:extLst>
  </p:cSld>
  <p:clrMapOvr>
    <a:masterClrMapping/>
  </p:clrMapOvr>
  <p:transition advTm="6645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710968"/>
      </p:ext>
    </p:extLst>
  </p:cSld>
  <p:clrMapOvr>
    <a:masterClrMapping/>
  </p:clrMapOvr>
  <p:transition advTm="6645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195706"/>
      </p:ext>
    </p:extLst>
  </p:cSld>
  <p:clrMapOvr>
    <a:masterClrMapping/>
  </p:clrMapOvr>
  <p:transition advTm="6645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141559"/>
      </p:ext>
    </p:extLst>
  </p:cSld>
  <p:clrMapOvr>
    <a:masterClrMapping/>
  </p:clrMapOvr>
  <p:transition advTm="6645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950682"/>
      </p:ext>
    </p:extLst>
  </p:cSld>
  <p:clrMapOvr>
    <a:masterClrMapping/>
  </p:clrMapOvr>
  <p:transition advTm="6645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100053"/>
      </p:ext>
    </p:extLst>
  </p:cSld>
  <p:clrMapOvr>
    <a:masterClrMapping/>
  </p:clrMapOvr>
  <p:transition advTm="6645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367937"/>
      </p:ext>
    </p:extLst>
  </p:cSld>
  <p:clrMapOvr>
    <a:masterClrMapping/>
  </p:clrMapOvr>
  <p:transition advTm="6645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945765"/>
      </p:ext>
    </p:extLst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8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384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8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278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40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39.xml"/><Relationship Id="rId9" Type="http://schemas.openxmlformats.org/officeDocument/2006/relationships/tags" Target="../tags/tag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51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50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549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8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8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89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9Slide.vn - 2019">
            <a:extLst>
              <a:ext uri="{FF2B5EF4-FFF2-40B4-BE49-F238E27FC236}">
                <a16:creationId xmlns:a16="http://schemas.microsoft.com/office/drawing/2014/main" id="{95BF4D81-799D-4AA2-91A2-AD3F1E52BA88}"/>
              </a:ext>
            </a:extLst>
          </p:cNvPr>
          <p:cNvSpPr txBox="1"/>
          <p:nvPr userDrawn="1"/>
        </p:nvSpPr>
        <p:spPr>
          <a:xfrm>
            <a:off x="5119469" y="-1512332"/>
            <a:ext cx="1953099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1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09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84AF97-C5D8-3782-A78D-AECCF6D5A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106A0-B06E-4749-EDF2-0918A24CB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2ACF4-5F96-2FCA-AEEE-C81838EECF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0E27F-F2D8-4A41-9CDA-F67AB57E46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396BC-8B8B-59B3-9EBB-5FF5C01E00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476C8-7647-8928-7886-45405656B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91B28-ED40-4D6A-A86A-0D5CB032BB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17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25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4"/>
            <a:fld id="{C05F3456-2B02-4FC3-9B3D-9B550E85FD30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264"/>
              <a:t>11/16/2024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25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4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25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4"/>
            <a:fld id="{7FBA2D87-73F4-43AA-8DEB-95B52318C272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264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469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6.png"/><Relationship Id="rId5" Type="http://schemas.openxmlformats.org/officeDocument/2006/relationships/image" Target="../media/image45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52.gif"/><Relationship Id="rId3" Type="http://schemas.openxmlformats.org/officeDocument/2006/relationships/image" Target="../media/image46.gif"/><Relationship Id="rId7" Type="http://schemas.openxmlformats.org/officeDocument/2006/relationships/image" Target="../media/image28.gif"/><Relationship Id="rId12" Type="http://schemas.openxmlformats.org/officeDocument/2006/relationships/image" Target="../media/image26.gif"/><Relationship Id="rId2" Type="http://schemas.openxmlformats.org/officeDocument/2006/relationships/slideLayout" Target="../slideLayouts/slideLayout15.xml"/><Relationship Id="rId1" Type="http://schemas.openxmlformats.org/officeDocument/2006/relationships/audio" Target="file:///G:\ga%20tieu%20jhoc\New%20Folder\co%20lieeeeeeeeeen\20.%20Bai%20Ngoi%20Ca%20Que%20Huong%20-%20Phi%20Nhung.mp3" TargetMode="External"/><Relationship Id="rId6" Type="http://schemas.openxmlformats.org/officeDocument/2006/relationships/image" Target="../media/image49.gif"/><Relationship Id="rId11" Type="http://schemas.openxmlformats.org/officeDocument/2006/relationships/image" Target="../media/image51.png"/><Relationship Id="rId5" Type="http://schemas.openxmlformats.org/officeDocument/2006/relationships/image" Target="../media/image48.gif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5E9426-B075-8553-90CC-DE2FF18C8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563577B-6295-9E72-0D2F-84F3D0B8D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86"/>
            <a:ext cx="12192000" cy="581558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7361C12-665A-98E1-A879-88F3C72F83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3262"/>
          <a:stretch/>
        </p:blipFill>
        <p:spPr>
          <a:xfrm>
            <a:off x="-379693" y="738000"/>
            <a:ext cx="4797764" cy="6120000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14E162D-271A-B6A6-084E-0612AD0A9A5B}"/>
              </a:ext>
            </a:extLst>
          </p:cNvPr>
          <p:cNvSpPr/>
          <p:nvPr/>
        </p:nvSpPr>
        <p:spPr>
          <a:xfrm>
            <a:off x="2855497" y="2686"/>
            <a:ext cx="9047747" cy="4680000"/>
          </a:xfrm>
          <a:custGeom>
            <a:avLst/>
            <a:gdLst>
              <a:gd name="connsiteX0" fmla="*/ 0 w 8460000"/>
              <a:gd name="connsiteY0" fmla="*/ 706633 h 4680000"/>
              <a:gd name="connsiteX1" fmla="*/ 706633 w 8460000"/>
              <a:gd name="connsiteY1" fmla="*/ 0 h 4680000"/>
              <a:gd name="connsiteX2" fmla="*/ 7753367 w 8460000"/>
              <a:gd name="connsiteY2" fmla="*/ 0 h 4680000"/>
              <a:gd name="connsiteX3" fmla="*/ 8460000 w 8460000"/>
              <a:gd name="connsiteY3" fmla="*/ 706633 h 4680000"/>
              <a:gd name="connsiteX4" fmla="*/ 8460000 w 8460000"/>
              <a:gd name="connsiteY4" fmla="*/ 3973367 h 4680000"/>
              <a:gd name="connsiteX5" fmla="*/ 7753367 w 8460000"/>
              <a:gd name="connsiteY5" fmla="*/ 4680000 h 4680000"/>
              <a:gd name="connsiteX6" fmla="*/ 706633 w 8460000"/>
              <a:gd name="connsiteY6" fmla="*/ 4680000 h 4680000"/>
              <a:gd name="connsiteX7" fmla="*/ 0 w 8460000"/>
              <a:gd name="connsiteY7" fmla="*/ 3973367 h 4680000"/>
              <a:gd name="connsiteX8" fmla="*/ 0 w 8460000"/>
              <a:gd name="connsiteY8" fmla="*/ 706633 h 46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4680000" fill="none" extrusionOk="0">
                <a:moveTo>
                  <a:pt x="0" y="706633"/>
                </a:moveTo>
                <a:cubicBezTo>
                  <a:pt x="-23390" y="364526"/>
                  <a:pt x="320388" y="36718"/>
                  <a:pt x="706633" y="0"/>
                </a:cubicBezTo>
                <a:cubicBezTo>
                  <a:pt x="4069219" y="148782"/>
                  <a:pt x="5656879" y="129548"/>
                  <a:pt x="7753367" y="0"/>
                </a:cubicBezTo>
                <a:cubicBezTo>
                  <a:pt x="8148226" y="11622"/>
                  <a:pt x="8479045" y="341508"/>
                  <a:pt x="8460000" y="706633"/>
                </a:cubicBezTo>
                <a:cubicBezTo>
                  <a:pt x="8376068" y="1252882"/>
                  <a:pt x="8392594" y="3150936"/>
                  <a:pt x="8460000" y="3973367"/>
                </a:cubicBezTo>
                <a:cubicBezTo>
                  <a:pt x="8501722" y="4407282"/>
                  <a:pt x="8122524" y="4667361"/>
                  <a:pt x="7753367" y="4680000"/>
                </a:cubicBezTo>
                <a:cubicBezTo>
                  <a:pt x="6773715" y="4535639"/>
                  <a:pt x="2038039" y="4666791"/>
                  <a:pt x="706633" y="4680000"/>
                </a:cubicBezTo>
                <a:cubicBezTo>
                  <a:pt x="289342" y="4687203"/>
                  <a:pt x="926" y="4295751"/>
                  <a:pt x="0" y="3973367"/>
                </a:cubicBezTo>
                <a:cubicBezTo>
                  <a:pt x="-18676" y="2734005"/>
                  <a:pt x="-12372" y="1762079"/>
                  <a:pt x="0" y="706633"/>
                </a:cubicBezTo>
                <a:close/>
              </a:path>
              <a:path w="8460000" h="4680000" stroke="0" extrusionOk="0">
                <a:moveTo>
                  <a:pt x="0" y="706633"/>
                </a:moveTo>
                <a:cubicBezTo>
                  <a:pt x="24728" y="326324"/>
                  <a:pt x="314307" y="28722"/>
                  <a:pt x="706633" y="0"/>
                </a:cubicBezTo>
                <a:cubicBezTo>
                  <a:pt x="2778227" y="91329"/>
                  <a:pt x="4318628" y="61632"/>
                  <a:pt x="7753367" y="0"/>
                </a:cubicBezTo>
                <a:cubicBezTo>
                  <a:pt x="8209611" y="-10992"/>
                  <a:pt x="8473491" y="257003"/>
                  <a:pt x="8460000" y="706633"/>
                </a:cubicBezTo>
                <a:cubicBezTo>
                  <a:pt x="8514309" y="1219163"/>
                  <a:pt x="8369283" y="2932220"/>
                  <a:pt x="8460000" y="3973367"/>
                </a:cubicBezTo>
                <a:cubicBezTo>
                  <a:pt x="8534035" y="4377601"/>
                  <a:pt x="8096440" y="4737656"/>
                  <a:pt x="7753367" y="4680000"/>
                </a:cubicBezTo>
                <a:cubicBezTo>
                  <a:pt x="4249060" y="4694144"/>
                  <a:pt x="3887777" y="4659421"/>
                  <a:pt x="706633" y="4680000"/>
                </a:cubicBezTo>
                <a:cubicBezTo>
                  <a:pt x="277539" y="4726589"/>
                  <a:pt x="-22272" y="4338664"/>
                  <a:pt x="0" y="3973367"/>
                </a:cubicBezTo>
                <a:cubicBezTo>
                  <a:pt x="-161588" y="3213557"/>
                  <a:pt x="49457" y="1531236"/>
                  <a:pt x="0" y="706633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2600172374">
                  <a:prstGeom prst="roundRect">
                    <a:avLst>
                      <a:gd name="adj" fmla="val 1509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B83F3CE7-1DFA-20EE-59CE-F8C5537AA4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0625"/>
          <a:stretch/>
        </p:blipFill>
        <p:spPr>
          <a:xfrm>
            <a:off x="8603820" y="3429035"/>
            <a:ext cx="3588181" cy="34290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B3ACA2F-DCEB-CD88-5CB0-F60A82D1EA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97"/>
          <a:stretch/>
        </p:blipFill>
        <p:spPr>
          <a:xfrm>
            <a:off x="10" y="866281"/>
            <a:ext cx="2791313" cy="547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937408-2745-B2DD-9150-D53BEC7547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818562"/>
            <a:ext cx="12192000" cy="103943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B7D46D1-383C-790E-9002-77068D1E61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2445" y="5100343"/>
            <a:ext cx="4158731" cy="1764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E6A14B8-1752-B883-DEAA-AB11117CEA5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10593"/>
          <a:stretch/>
        </p:blipFill>
        <p:spPr>
          <a:xfrm>
            <a:off x="8589725" y="3878098"/>
            <a:ext cx="1895907" cy="198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E284B35-9F49-1A71-5668-9F20E950A6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85629" y="3698133"/>
            <a:ext cx="1706371" cy="2160001"/>
          </a:xfrm>
          <a:prstGeom prst="rect">
            <a:avLst/>
          </a:prstGeom>
        </p:spPr>
      </p:pic>
      <p:sp>
        <p:nvSpPr>
          <p:cNvPr id="14" name="WordArt 6"/>
          <p:cNvSpPr>
            <a:spLocks noChangeArrowheads="1" noChangeShapeType="1" noTextEdit="1"/>
          </p:cNvSpPr>
          <p:nvPr/>
        </p:nvSpPr>
        <p:spPr bwMode="auto">
          <a:xfrm>
            <a:off x="3303700" y="544497"/>
            <a:ext cx="7888941" cy="4323617"/>
          </a:xfrm>
          <a:prstGeom prst="rect">
            <a:avLst/>
          </a:prstGeom>
        </p:spPr>
        <p:txBody>
          <a:bodyPr spcFirstLastPara="1" wrap="none" lIns="68486" tIns="34289" rIns="68486" bIns="34289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684355"/>
            <a:r>
              <a:rPr lang="en-US" sz="24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</a:t>
            </a:r>
            <a:r>
              <a:rPr lang="vi-VN" sz="2400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 EM ĐẾN VỚI TIẾT HỌC TIẾNG VIỆT LỚP 1</a:t>
            </a:r>
            <a:endParaRPr lang="en-US" sz="2400" b="1" kern="10" dirty="0">
              <a:ln w="9525">
                <a:solidFill>
                  <a:srgbClr val="993366"/>
                </a:solidFill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7" name="Horizontal Scroll 16"/>
          <p:cNvSpPr/>
          <p:nvPr/>
        </p:nvSpPr>
        <p:spPr>
          <a:xfrm>
            <a:off x="4617211" y="1243263"/>
            <a:ext cx="5248684" cy="2359018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000" dirty="0" smtClean="0"/>
              <a:t>  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74CC9B-11BC-659D-D590-C9C88B0EBD2F}"/>
              </a:ext>
            </a:extLst>
          </p:cNvPr>
          <p:cNvSpPr txBox="1"/>
          <p:nvPr/>
        </p:nvSpPr>
        <p:spPr>
          <a:xfrm>
            <a:off x="4617211" y="3925518"/>
            <a:ext cx="38931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vi-VN" sz="1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vi-VN" sz="1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MAI THU HƯƠNG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r>
              <a:rPr lang="nl-NL" sz="1400" b="1" dirty="0" smtClean="0">
                <a:latin typeface="Times New Roman" pitchFamily="18" charset="0"/>
                <a:cs typeface="Times New Roman" pitchFamily="18" charset="0"/>
              </a:rPr>
              <a:t>Đơn </a:t>
            </a:r>
            <a:r>
              <a:rPr lang="nl-NL" sz="1400" b="1" dirty="0">
                <a:latin typeface="Times New Roman" pitchFamily="18" charset="0"/>
                <a:cs typeface="Times New Roman" pitchFamily="18" charset="0"/>
              </a:rPr>
              <a:t>vị công tác: </a:t>
            </a:r>
            <a:r>
              <a:rPr lang="nl-NL" sz="1400" b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smtClean="0">
                <a:latin typeface="Times New Roman" pitchFamily="18" charset="0"/>
                <a:cs typeface="Times New Roman" pitchFamily="18" charset="0"/>
              </a:rPr>
              <a:t>TH QUỐC TUẤN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074" y="1708898"/>
            <a:ext cx="4620126" cy="1499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9177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2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4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  <p:bldP spid="17" grpId="0" animBg="1"/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2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4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  <p:bldP spid="17" grpId="0" animBg="1"/>
          <p:bldP spid="18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54404" y="1524016"/>
            <a:ext cx="3149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endParaRPr lang="en-US" sz="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253" y="1258710"/>
            <a:ext cx="204945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4. Vi</a:t>
            </a: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ế</a:t>
            </a: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 b</a:t>
            </a: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ả</a:t>
            </a: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ng</a:t>
            </a:r>
            <a:endParaRPr lang="en-US" sz="2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51919" cy="113877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hai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13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vi-VN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400" b="1" kern="0" dirty="0" err="1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B</a:t>
            </a:r>
            <a:r>
              <a:rPr lang="en-US" sz="2800" b="1" kern="0" dirty="0" err="1">
                <a:solidFill>
                  <a:srgbClr val="002060"/>
                </a:solidFill>
                <a:latin typeface="Tw Cen MT" pitchFamily="34" charset="0"/>
                <a:cs typeface="Times New Roman" panose="02020603050405020304" pitchFamily="18" charset="0"/>
              </a:rPr>
              <a:t>à</a:t>
            </a:r>
            <a:r>
              <a:rPr lang="en-US" sz="2400" b="1" kern="0" dirty="0" err="1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i</a:t>
            </a:r>
            <a:r>
              <a:rPr lang="en-US" sz="2400" b="1" kern="0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 4</a:t>
            </a:r>
            <a:r>
              <a:rPr lang="vi-VN" sz="2400" b="1" kern="0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6</a:t>
            </a:r>
            <a:r>
              <a:rPr lang="en-US" sz="2400" b="1" kern="0" dirty="0" smtClean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:</a:t>
            </a:r>
            <a:r>
              <a:rPr lang="vi-VN" sz="2400" b="1" dirty="0" smtClean="0">
                <a:solidFill>
                  <a:srgbClr val="FC0462"/>
                </a:solidFill>
                <a:latin typeface="VNI-Avo" pitchFamily="2" charset="0"/>
              </a:rPr>
              <a:t>  </a:t>
            </a:r>
            <a:r>
              <a:rPr lang="en-US" sz="2400" b="1" dirty="0" smtClean="0">
                <a:solidFill>
                  <a:srgbClr val="FC0462"/>
                </a:solidFill>
                <a:latin typeface=".VnAvant" pitchFamily="34" charset="0"/>
              </a:rPr>
              <a:t>ac</a:t>
            </a:r>
            <a:r>
              <a:rPr lang="vi-VN" sz="2400" b="1" dirty="0" smtClean="0">
                <a:solidFill>
                  <a:srgbClr val="FC0462"/>
                </a:solidFill>
                <a:latin typeface="VNI-Avo" pitchFamily="2" charset="0"/>
              </a:rPr>
              <a:t>   </a:t>
            </a:r>
            <a:r>
              <a:rPr lang="en-US" sz="2400" b="1" dirty="0" err="1" smtClean="0">
                <a:solidFill>
                  <a:srgbClr val="FC0462"/>
                </a:solidFill>
                <a:latin typeface="VNI-Avo" pitchFamily="2" charset="0"/>
              </a:rPr>
              <a:t>aêc</a:t>
            </a:r>
            <a:r>
              <a:rPr lang="vi-VN" sz="2400" dirty="0" smtClean="0">
                <a:solidFill>
                  <a:srgbClr val="FC0462"/>
                </a:solidFill>
              </a:rPr>
              <a:t> </a:t>
            </a:r>
            <a:r>
              <a:rPr lang="en-US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rgbClr val="FC0462"/>
                </a:solidFill>
                <a:latin typeface="VNI-Avo" pitchFamily="2" charset="0"/>
              </a:rPr>
              <a:t>aâc</a:t>
            </a:r>
            <a:endParaRPr lang="vi-VN" sz="2400" dirty="0">
              <a:solidFill>
                <a:srgbClr val="FC0462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5" t="82515" r="64427" b="10840"/>
          <a:stretch/>
        </p:blipFill>
        <p:spPr bwMode="auto">
          <a:xfrm>
            <a:off x="1844842" y="1876926"/>
            <a:ext cx="7547811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6" t="82515" r="39008" b="10840"/>
          <a:stretch/>
        </p:blipFill>
        <p:spPr bwMode="auto">
          <a:xfrm>
            <a:off x="1564105" y="1876926"/>
            <a:ext cx="8069179" cy="3408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132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54404" y="1524016"/>
            <a:ext cx="3149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endParaRPr lang="en-US" sz="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30341" y="1571760"/>
            <a:ext cx="4892843" cy="19389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*Đọc toàn bài tiết 1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51919" cy="113877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hai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13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vi-VN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400" b="1" kern="0" dirty="0" err="1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B</a:t>
            </a:r>
            <a:r>
              <a:rPr lang="en-US" sz="2800" b="1" kern="0" dirty="0" err="1">
                <a:solidFill>
                  <a:srgbClr val="002060"/>
                </a:solidFill>
                <a:latin typeface="Tw Cen MT" pitchFamily="34" charset="0"/>
                <a:cs typeface="Times New Roman" panose="02020603050405020304" pitchFamily="18" charset="0"/>
              </a:rPr>
              <a:t>à</a:t>
            </a:r>
            <a:r>
              <a:rPr lang="en-US" sz="2400" b="1" kern="0" dirty="0" err="1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i</a:t>
            </a:r>
            <a:r>
              <a:rPr lang="en-US" sz="2400" b="1" kern="0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 4</a:t>
            </a:r>
            <a:r>
              <a:rPr lang="vi-VN" sz="2400" b="1" kern="0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6</a:t>
            </a:r>
            <a:r>
              <a:rPr lang="en-US" sz="2400" b="1" kern="0" dirty="0" smtClean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:</a:t>
            </a:r>
            <a:r>
              <a:rPr lang="vi-VN" sz="2400" b="1" dirty="0" smtClean="0">
                <a:solidFill>
                  <a:srgbClr val="FC0462"/>
                </a:solidFill>
                <a:latin typeface="VNI-Avo" pitchFamily="2" charset="0"/>
              </a:rPr>
              <a:t>  </a:t>
            </a:r>
            <a:r>
              <a:rPr lang="en-US" sz="2400" b="1" dirty="0" smtClean="0">
                <a:solidFill>
                  <a:srgbClr val="FC0462"/>
                </a:solidFill>
                <a:latin typeface=".VnAvant" pitchFamily="34" charset="0"/>
              </a:rPr>
              <a:t>ac</a:t>
            </a:r>
            <a:r>
              <a:rPr lang="vi-VN" sz="2400" b="1" dirty="0" smtClean="0">
                <a:solidFill>
                  <a:srgbClr val="FC0462"/>
                </a:solidFill>
                <a:latin typeface="VNI-Avo" pitchFamily="2" charset="0"/>
              </a:rPr>
              <a:t>   </a:t>
            </a:r>
            <a:r>
              <a:rPr lang="en-US" sz="2400" b="1" dirty="0" err="1" smtClean="0">
                <a:solidFill>
                  <a:srgbClr val="FC0462"/>
                </a:solidFill>
                <a:latin typeface="VNI-Avo" pitchFamily="2" charset="0"/>
              </a:rPr>
              <a:t>aêc</a:t>
            </a:r>
            <a:r>
              <a:rPr lang="vi-VN" sz="2400" dirty="0" smtClean="0">
                <a:solidFill>
                  <a:srgbClr val="FC0462"/>
                </a:solidFill>
              </a:rPr>
              <a:t> </a:t>
            </a:r>
            <a:r>
              <a:rPr lang="en-US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rgbClr val="FC0462"/>
                </a:solidFill>
                <a:latin typeface="VNI-Avo" pitchFamily="2" charset="0"/>
              </a:rPr>
              <a:t>aâc</a:t>
            </a:r>
            <a:endParaRPr lang="vi-VN" sz="2400" dirty="0">
              <a:solidFill>
                <a:srgbClr val="FC046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2" t="22722" r="9213" b="10574"/>
          <a:stretch/>
        </p:blipFill>
        <p:spPr bwMode="auto">
          <a:xfrm>
            <a:off x="3128211" y="1138774"/>
            <a:ext cx="7090610" cy="564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28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31f7217a017c2d9a8a7bcbd9844c1629">
            <a:extLst>
              <a:ext uri="{FF2B5EF4-FFF2-40B4-BE49-F238E27FC236}">
                <a16:creationId xmlns:a16="http://schemas.microsoft.com/office/drawing/2014/main" id="{7F3402C4-B55B-4EA8-8470-1BC8AE55F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8" y="1026125"/>
            <a:ext cx="11982392" cy="585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觅元素584a989cd6c5a">
            <a:extLst>
              <a:ext uri="{FF2B5EF4-FFF2-40B4-BE49-F238E27FC236}">
                <a16:creationId xmlns:a16="http://schemas.microsoft.com/office/drawing/2014/main" id="{787E0D19-B606-4127-B200-C00D8EFD8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934" y="-228600"/>
            <a:ext cx="8206153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0EA41D-AEF4-42AB-913B-DD98A5815933}"/>
              </a:ext>
            </a:extLst>
          </p:cNvPr>
          <p:cNvSpPr txBox="1"/>
          <p:nvPr/>
        </p:nvSpPr>
        <p:spPr>
          <a:xfrm>
            <a:off x="1384163" y="2397529"/>
            <a:ext cx="9328484" cy="28007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8800" dirty="0" smtClean="0">
                <a:solidFill>
                  <a:srgbClr val="FFC000"/>
                </a:soli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*</a:t>
            </a:r>
            <a:r>
              <a:rPr lang="en-US" sz="7200" dirty="0">
                <a:solidFill>
                  <a:srgbClr val="FFC000"/>
                </a:soli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KHỞI ĐỘNG</a:t>
            </a:r>
          </a:p>
          <a:p>
            <a:pPr algn="ctr"/>
            <a:endParaRPr lang="en-US" sz="8800" dirty="0">
              <a:solidFill>
                <a:srgbClr val="FFC000"/>
              </a:solidFill>
              <a:effectLst>
                <a:glow rad="101600">
                  <a:srgbClr val="FC6E51">
                    <a:satMod val="175000"/>
                    <a:alpha val="40000"/>
                  </a:srgb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EB012039-DE06-4948-8DFF-31C889466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265" y="3954185"/>
            <a:ext cx="8964283" cy="41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92508" y="1572177"/>
            <a:ext cx="3796599" cy="1015659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 b="1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6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2</a:t>
            </a:r>
            <a:endParaRPr lang="en-US" sz="6000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70421" y="4000307"/>
            <a:ext cx="52377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18"/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Nghe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hát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: </a:t>
            </a:r>
            <a:r>
              <a:rPr lang="vi-V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Quả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5850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8549" y="1317266"/>
            <a:ext cx="214571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4. Vi</a:t>
            </a: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ế</a:t>
            </a: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 vở</a:t>
            </a:r>
            <a:endParaRPr lang="en-US" sz="2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51919" cy="113877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hai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13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vi-VN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400" b="1" kern="0" dirty="0" err="1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B</a:t>
            </a:r>
            <a:r>
              <a:rPr lang="en-US" sz="2800" b="1" kern="0" dirty="0" err="1">
                <a:solidFill>
                  <a:srgbClr val="002060"/>
                </a:solidFill>
                <a:latin typeface="Tw Cen MT" pitchFamily="34" charset="0"/>
                <a:cs typeface="Times New Roman" panose="02020603050405020304" pitchFamily="18" charset="0"/>
              </a:rPr>
              <a:t>à</a:t>
            </a:r>
            <a:r>
              <a:rPr lang="en-US" sz="2400" b="1" kern="0" dirty="0" err="1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i</a:t>
            </a:r>
            <a:r>
              <a:rPr lang="en-US" sz="2400" b="1" kern="0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 4</a:t>
            </a:r>
            <a:r>
              <a:rPr lang="vi-VN" sz="2400" b="1" kern="0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6</a:t>
            </a:r>
            <a:r>
              <a:rPr lang="en-US" sz="2400" b="1" kern="0" dirty="0" smtClean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:</a:t>
            </a:r>
            <a:r>
              <a:rPr lang="vi-VN" sz="2400" b="1" dirty="0" smtClean="0">
                <a:solidFill>
                  <a:srgbClr val="FC0462"/>
                </a:solidFill>
                <a:latin typeface="VNI-Avo" pitchFamily="2" charset="0"/>
              </a:rPr>
              <a:t>  </a:t>
            </a:r>
            <a:r>
              <a:rPr lang="en-US" sz="2400" b="1" dirty="0" smtClean="0">
                <a:solidFill>
                  <a:srgbClr val="FC0462"/>
                </a:solidFill>
                <a:latin typeface=".VnAvant" pitchFamily="34" charset="0"/>
              </a:rPr>
              <a:t>ac</a:t>
            </a:r>
            <a:r>
              <a:rPr lang="vi-VN" sz="2400" b="1" dirty="0" smtClean="0">
                <a:solidFill>
                  <a:srgbClr val="FC0462"/>
                </a:solidFill>
                <a:latin typeface="VNI-Avo" pitchFamily="2" charset="0"/>
              </a:rPr>
              <a:t>   </a:t>
            </a:r>
            <a:r>
              <a:rPr lang="en-US" sz="2400" b="1" dirty="0" err="1" smtClean="0">
                <a:solidFill>
                  <a:srgbClr val="FC0462"/>
                </a:solidFill>
                <a:latin typeface="VNI-Avo" pitchFamily="2" charset="0"/>
              </a:rPr>
              <a:t>aêc</a:t>
            </a:r>
            <a:r>
              <a:rPr lang="vi-VN" sz="2400" dirty="0" smtClean="0">
                <a:solidFill>
                  <a:srgbClr val="FC0462"/>
                </a:solidFill>
              </a:rPr>
              <a:t> </a:t>
            </a:r>
            <a:r>
              <a:rPr lang="en-US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rgbClr val="FC0462"/>
                </a:solidFill>
                <a:latin typeface="VNI-Avo" pitchFamily="2" charset="0"/>
              </a:rPr>
              <a:t>aâc</a:t>
            </a:r>
            <a:endParaRPr lang="vi-VN" sz="2400" dirty="0">
              <a:solidFill>
                <a:srgbClr val="FC0462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t="75870" r="38939" b="10840"/>
          <a:stretch/>
        </p:blipFill>
        <p:spPr bwMode="auto">
          <a:xfrm>
            <a:off x="2354261" y="2093495"/>
            <a:ext cx="7760286" cy="3128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147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-16935" y="3013667"/>
            <a:ext cx="12208935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-23490" y="1606620"/>
            <a:ext cx="12208935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7392" y="1600437"/>
            <a:ext cx="12057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 smtClean="0">
                <a:latin typeface="HP001 4 hàng" pitchFamily="34" charset="0"/>
                <a:ea typeface="HP001" pitchFamily="34" charset="-93"/>
              </a:rPr>
              <a:t>ac</a:t>
            </a:r>
            <a:endParaRPr lang="vi-VN" sz="7200" dirty="0">
              <a:latin typeface="HP001 4 hàng" pitchFamily="34" charset="0"/>
              <a:ea typeface="HP001" pitchFamily="34" charset="-93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3974" y="3085203"/>
            <a:ext cx="3039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HP001 4 hàng" pitchFamily="34" charset="0"/>
                <a:ea typeface="HP001" pitchFamily="34" charset="-93"/>
              </a:rPr>
              <a:t>m</a:t>
            </a:r>
            <a:r>
              <a:rPr lang="vi-VN" sz="7200" dirty="0" smtClean="0">
                <a:latin typeface="HP001 4 hàng" pitchFamily="34" charset="0"/>
                <a:ea typeface="HP001" pitchFamily="34" charset="-93"/>
              </a:rPr>
              <a:t>ắ</a:t>
            </a:r>
            <a:r>
              <a:rPr lang="en-US" sz="7200" dirty="0" smtClean="0">
                <a:latin typeface="HP001 4 hàng" pitchFamily="34" charset="0"/>
                <a:ea typeface="HP001" pitchFamily="34" charset="-93"/>
              </a:rPr>
              <a:t>c</a:t>
            </a:r>
            <a:r>
              <a:rPr lang="vi-VN" sz="7200" dirty="0" smtClean="0">
                <a:latin typeface="HP001 4 hàng" pitchFamily="34" charset="0"/>
                <a:ea typeface="HP001" pitchFamily="34" charset="-93"/>
              </a:rPr>
              <a:t> áo</a:t>
            </a:r>
            <a:endParaRPr lang="vi-VN" sz="7200" dirty="0">
              <a:latin typeface="HP001 4 hàng" pitchFamily="34" charset="0"/>
              <a:ea typeface="HP001" pitchFamily="34" charset="-93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98573" y="1600436"/>
            <a:ext cx="12057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>
                <a:latin typeface="HP001 4 hàng" pitchFamily="34" charset="0"/>
                <a:ea typeface="HP001" pitchFamily="34" charset="-93"/>
              </a:rPr>
              <a:t>ă</a:t>
            </a:r>
            <a:r>
              <a:rPr lang="vi-VN" sz="7200" dirty="0" smtClean="0">
                <a:latin typeface="HP001 4 hàng" pitchFamily="34" charset="0"/>
                <a:ea typeface="HP001" pitchFamily="34" charset="-93"/>
              </a:rPr>
              <a:t>c</a:t>
            </a:r>
            <a:endParaRPr lang="vi-VN" sz="7200" dirty="0">
              <a:latin typeface="HP001 4 hàng" pitchFamily="34" charset="0"/>
              <a:ea typeface="HP001" pitchFamily="34" charset="-93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00612" y="1582557"/>
            <a:ext cx="12057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 smtClean="0">
                <a:latin typeface="HP001 4 hàng" pitchFamily="34" charset="0"/>
                <a:ea typeface="HP001" pitchFamily="34" charset="-93"/>
              </a:rPr>
              <a:t>âc</a:t>
            </a:r>
            <a:endParaRPr lang="vi-VN" sz="7200" dirty="0">
              <a:latin typeface="HP001 4 hàng" pitchFamily="34" charset="0"/>
              <a:ea typeface="HP001" pitchFamily="34" charset="-93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0735" y="4396653"/>
            <a:ext cx="3321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>
                <a:latin typeface="HP001 4 hàng" pitchFamily="34" charset="0"/>
                <a:ea typeface="HP001" pitchFamily="34" charset="-93"/>
              </a:rPr>
              <a:t>Ǖ</a:t>
            </a:r>
            <a:r>
              <a:rPr lang="el-GR" sz="7200" dirty="0">
                <a:latin typeface="HP001 4 hàng" pitchFamily="34" charset="0"/>
                <a:ea typeface="HP001" pitchFamily="34" charset="-93"/>
              </a:rPr>
              <a:t>ί</a:t>
            </a:r>
            <a:r>
              <a:rPr lang="vi-VN" sz="7200" dirty="0">
                <a:latin typeface="HP001 4 hàng" pitchFamily="34" charset="0"/>
                <a:ea typeface="HP001" pitchFamily="34" charset="-93"/>
              </a:rPr>
              <a:t>ả </a:t>
            </a:r>
            <a:r>
              <a:rPr lang="en-US" sz="7200" dirty="0" smtClean="0">
                <a:latin typeface="HP001 4 hàng" pitchFamily="34" charset="0"/>
                <a:ea typeface="HP001" pitchFamily="34" charset="-93"/>
              </a:rPr>
              <a:t>g</a:t>
            </a:r>
            <a:r>
              <a:rPr lang="vi-VN" sz="7200" dirty="0" smtClean="0">
                <a:latin typeface="HP001 4 hàng" pitchFamily="34" charset="0"/>
                <a:ea typeface="HP001" pitchFamily="34" charset="-93"/>
              </a:rPr>
              <a:t>ấ</a:t>
            </a:r>
            <a:r>
              <a:rPr lang="en-US" sz="7200" dirty="0" smtClean="0">
                <a:latin typeface="HP001 4 hàng" pitchFamily="34" charset="0"/>
                <a:ea typeface="HP001" pitchFamily="34" charset="-93"/>
              </a:rPr>
              <a:t>c</a:t>
            </a:r>
            <a:endParaRPr lang="vi-VN" sz="7200" dirty="0">
              <a:latin typeface="HP001 4 hàng" pitchFamily="34" charset="0"/>
              <a:ea typeface="HP001" pitchFamily="34" charset="-93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51919" cy="113877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hai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13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vi-VN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400" b="1" kern="0" dirty="0" err="1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B</a:t>
            </a:r>
            <a:r>
              <a:rPr lang="en-US" sz="2800" b="1" kern="0" dirty="0" err="1">
                <a:solidFill>
                  <a:srgbClr val="002060"/>
                </a:solidFill>
                <a:latin typeface="Tw Cen MT" pitchFamily="34" charset="0"/>
                <a:cs typeface="Times New Roman" panose="02020603050405020304" pitchFamily="18" charset="0"/>
              </a:rPr>
              <a:t>à</a:t>
            </a:r>
            <a:r>
              <a:rPr lang="en-US" sz="2400" b="1" kern="0" dirty="0" err="1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i</a:t>
            </a:r>
            <a:r>
              <a:rPr lang="en-US" sz="2400" b="1" kern="0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 4</a:t>
            </a:r>
            <a:r>
              <a:rPr lang="vi-VN" sz="2400" b="1" kern="0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6</a:t>
            </a:r>
            <a:r>
              <a:rPr lang="en-US" sz="2400" b="1" kern="0" dirty="0" smtClean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:</a:t>
            </a:r>
            <a:r>
              <a:rPr lang="vi-VN" sz="2400" b="1" dirty="0" smtClean="0">
                <a:solidFill>
                  <a:srgbClr val="FC0462"/>
                </a:solidFill>
                <a:latin typeface="VNI-Avo" pitchFamily="2" charset="0"/>
              </a:rPr>
              <a:t>  </a:t>
            </a:r>
            <a:r>
              <a:rPr lang="en-US" sz="2400" b="1" dirty="0" smtClean="0">
                <a:solidFill>
                  <a:srgbClr val="FC0462"/>
                </a:solidFill>
                <a:latin typeface=".VnAvant" pitchFamily="34" charset="0"/>
              </a:rPr>
              <a:t>ac</a:t>
            </a:r>
            <a:r>
              <a:rPr lang="vi-VN" sz="2400" b="1" dirty="0" smtClean="0">
                <a:solidFill>
                  <a:srgbClr val="FC0462"/>
                </a:solidFill>
                <a:latin typeface="VNI-Avo" pitchFamily="2" charset="0"/>
              </a:rPr>
              <a:t>   </a:t>
            </a:r>
            <a:r>
              <a:rPr lang="en-US" sz="2400" b="1" dirty="0" err="1" smtClean="0">
                <a:solidFill>
                  <a:srgbClr val="FC0462"/>
                </a:solidFill>
                <a:latin typeface="VNI-Avo" pitchFamily="2" charset="0"/>
              </a:rPr>
              <a:t>aêc</a:t>
            </a:r>
            <a:r>
              <a:rPr lang="vi-VN" sz="2400" dirty="0" smtClean="0">
                <a:solidFill>
                  <a:srgbClr val="FC0462"/>
                </a:solidFill>
              </a:rPr>
              <a:t> </a:t>
            </a:r>
            <a:r>
              <a:rPr lang="en-US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rgbClr val="FC0462"/>
                </a:solidFill>
                <a:latin typeface="VNI-Avo" pitchFamily="2" charset="0"/>
              </a:rPr>
              <a:t>aâc</a:t>
            </a:r>
            <a:endParaRPr lang="vi-VN" sz="2400" dirty="0">
              <a:solidFill>
                <a:srgbClr val="FC046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134" y="1138773"/>
            <a:ext cx="214571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4. Vi</a:t>
            </a: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ế</a:t>
            </a: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 vở</a:t>
            </a:r>
            <a:endParaRPr lang="en-US" sz="2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48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54404" y="1524016"/>
            <a:ext cx="3149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endParaRPr lang="en-US" sz="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12151919" cy="113877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hai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13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vi-VN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400" b="1" kern="0" dirty="0" err="1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B</a:t>
            </a:r>
            <a:r>
              <a:rPr lang="en-US" sz="2800" b="1" kern="0" dirty="0" err="1">
                <a:solidFill>
                  <a:srgbClr val="002060"/>
                </a:solidFill>
                <a:latin typeface="Tw Cen MT" pitchFamily="34" charset="0"/>
                <a:cs typeface="Times New Roman" panose="02020603050405020304" pitchFamily="18" charset="0"/>
              </a:rPr>
              <a:t>à</a:t>
            </a:r>
            <a:r>
              <a:rPr lang="en-US" sz="2400" b="1" kern="0" dirty="0" err="1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i</a:t>
            </a:r>
            <a:r>
              <a:rPr lang="en-US" sz="2400" b="1" kern="0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 4</a:t>
            </a:r>
            <a:r>
              <a:rPr lang="vi-VN" sz="2400" b="1" kern="0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6</a:t>
            </a:r>
            <a:r>
              <a:rPr lang="en-US" sz="2400" b="1" kern="0" dirty="0" smtClean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:</a:t>
            </a:r>
            <a:r>
              <a:rPr lang="vi-VN" sz="2400" b="1" dirty="0" smtClean="0">
                <a:solidFill>
                  <a:srgbClr val="FC0462"/>
                </a:solidFill>
                <a:latin typeface="VNI-Avo" pitchFamily="2" charset="0"/>
              </a:rPr>
              <a:t>  </a:t>
            </a:r>
            <a:r>
              <a:rPr lang="en-US" sz="2400" b="1" dirty="0" smtClean="0">
                <a:solidFill>
                  <a:srgbClr val="FC0462"/>
                </a:solidFill>
                <a:latin typeface=".VnAvant" pitchFamily="34" charset="0"/>
              </a:rPr>
              <a:t>ac</a:t>
            </a:r>
            <a:r>
              <a:rPr lang="vi-VN" sz="2400" b="1" dirty="0" smtClean="0">
                <a:solidFill>
                  <a:srgbClr val="FC0462"/>
                </a:solidFill>
                <a:latin typeface="VNI-Avo" pitchFamily="2" charset="0"/>
              </a:rPr>
              <a:t>   </a:t>
            </a:r>
            <a:r>
              <a:rPr lang="en-US" sz="2400" b="1" dirty="0" err="1" smtClean="0">
                <a:solidFill>
                  <a:srgbClr val="FC0462"/>
                </a:solidFill>
                <a:latin typeface="VNI-Avo" pitchFamily="2" charset="0"/>
              </a:rPr>
              <a:t>aêc</a:t>
            </a:r>
            <a:r>
              <a:rPr lang="vi-VN" sz="2400" dirty="0" smtClean="0">
                <a:solidFill>
                  <a:srgbClr val="FC0462"/>
                </a:solidFill>
              </a:rPr>
              <a:t> </a:t>
            </a:r>
            <a:r>
              <a:rPr lang="en-US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rgbClr val="FC0462"/>
                </a:solidFill>
                <a:latin typeface="VNI-Avo" pitchFamily="2" charset="0"/>
              </a:rPr>
              <a:t>aâc</a:t>
            </a:r>
            <a:endParaRPr lang="vi-VN" sz="2400" dirty="0">
              <a:solidFill>
                <a:srgbClr val="FC0462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1" t="2222" r="6487" b="65555"/>
          <a:stretch/>
        </p:blipFill>
        <p:spPr>
          <a:xfrm>
            <a:off x="0" y="1094750"/>
            <a:ext cx="12063663" cy="3787721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0" y="1706253"/>
            <a:ext cx="2438399" cy="435399"/>
            <a:chOff x="945108" y="328734"/>
            <a:chExt cx="1852235" cy="762000"/>
          </a:xfrm>
        </p:grpSpPr>
        <p:sp>
          <p:nvSpPr>
            <p:cNvPr id="36" name="Rounded Rectangle 35"/>
            <p:cNvSpPr/>
            <p:nvPr/>
          </p:nvSpPr>
          <p:spPr>
            <a:xfrm>
              <a:off x="1015247" y="328734"/>
              <a:ext cx="1782096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FFFF"/>
                  </a:solidFill>
                </a:rPr>
                <a:t>  </a:t>
              </a:r>
              <a:r>
                <a:rPr lang="en-US" sz="2800" b="1" dirty="0" err="1" smtClean="0">
                  <a:solidFill>
                    <a:srgbClr val="FFFFFF"/>
                  </a:solidFill>
                </a:rPr>
                <a:t>Đọc</a:t>
              </a:r>
              <a:r>
                <a:rPr lang="en-US" sz="2800" b="1" dirty="0" smtClean="0">
                  <a:solidFill>
                    <a:srgbClr val="FFFFFF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FFFFFF"/>
                  </a:solidFill>
                </a:rPr>
                <a:t>đoạn</a:t>
              </a:r>
              <a:endParaRPr lang="vi-VN" sz="2800" b="1" dirty="0">
                <a:solidFill>
                  <a:srgbClr val="FFFFFF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945108" y="409532"/>
              <a:ext cx="335109" cy="68120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808080">
                      <a:lumMod val="10000"/>
                    </a:srgbClr>
                  </a:solidFill>
                </a:rPr>
                <a:t>6</a:t>
              </a:r>
              <a:endParaRPr lang="vi-VN" sz="2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3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4" t="35320" r="12450" b="57016"/>
          <a:stretch/>
        </p:blipFill>
        <p:spPr bwMode="auto">
          <a:xfrm>
            <a:off x="92335" y="4961590"/>
            <a:ext cx="12035500" cy="158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425117" y="503723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kern="0" dirty="0" smtClean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(1)</a:t>
            </a:r>
            <a:endParaRPr lang="en-US" sz="1200" b="1" dirty="0"/>
          </a:p>
        </p:txBody>
      </p:sp>
      <p:sp>
        <p:nvSpPr>
          <p:cNvPr id="40" name="Rectangle 39"/>
          <p:cNvSpPr/>
          <p:nvPr/>
        </p:nvSpPr>
        <p:spPr>
          <a:xfrm>
            <a:off x="8742946" y="4941826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kern="0" dirty="0" smtClean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(</a:t>
            </a:r>
            <a:r>
              <a:rPr lang="vi-VN" sz="1200" b="1" kern="0" dirty="0" smtClean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2</a:t>
            </a:r>
            <a:r>
              <a:rPr lang="en-US" sz="1200" b="1" kern="0" dirty="0" smtClean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)</a:t>
            </a:r>
            <a:endParaRPr lang="en-US" sz="1200" b="1" dirty="0"/>
          </a:p>
        </p:txBody>
      </p:sp>
      <p:sp>
        <p:nvSpPr>
          <p:cNvPr id="41" name="Rectangle 40"/>
          <p:cNvSpPr/>
          <p:nvPr/>
        </p:nvSpPr>
        <p:spPr>
          <a:xfrm>
            <a:off x="7347285" y="5486400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kern="0" dirty="0" smtClean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(</a:t>
            </a:r>
            <a:r>
              <a:rPr lang="vi-VN" sz="1200" b="1" kern="0" dirty="0" smtClean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3</a:t>
            </a:r>
            <a:r>
              <a:rPr lang="en-US" sz="1200" b="1" kern="0" dirty="0" smtClean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)</a:t>
            </a:r>
            <a:endParaRPr lang="en-US" sz="1200" b="1" dirty="0"/>
          </a:p>
        </p:txBody>
      </p:sp>
      <p:cxnSp>
        <p:nvCxnSpPr>
          <p:cNvPr id="45" name="Straight Connector 44"/>
          <p:cNvCxnSpPr/>
          <p:nvPr/>
        </p:nvCxnSpPr>
        <p:spPr bwMode="auto">
          <a:xfrm>
            <a:off x="3454404" y="5462337"/>
            <a:ext cx="761979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>
          <a:xfrm flipH="1">
            <a:off x="4368783" y="5083126"/>
            <a:ext cx="88232" cy="3344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 bwMode="auto">
          <a:xfrm>
            <a:off x="9777663" y="5991726"/>
            <a:ext cx="96252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Connector 47"/>
          <p:cNvCxnSpPr/>
          <p:nvPr/>
        </p:nvCxnSpPr>
        <p:spPr bwMode="auto">
          <a:xfrm>
            <a:off x="10970131" y="6007768"/>
            <a:ext cx="761979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Straight Connector 49"/>
          <p:cNvCxnSpPr/>
          <p:nvPr/>
        </p:nvCxnSpPr>
        <p:spPr bwMode="auto">
          <a:xfrm>
            <a:off x="3606804" y="6609347"/>
            <a:ext cx="761979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Connector 50"/>
          <p:cNvCxnSpPr/>
          <p:nvPr/>
        </p:nvCxnSpPr>
        <p:spPr>
          <a:xfrm flipH="1">
            <a:off x="11872488" y="5083125"/>
            <a:ext cx="88232" cy="3344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11872488" y="5681046"/>
            <a:ext cx="88232" cy="3344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6995688" y="6169737"/>
            <a:ext cx="88232" cy="3344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2824741" y="6182452"/>
            <a:ext cx="88232" cy="3344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8822101" y="6161715"/>
            <a:ext cx="88232" cy="3344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10790977" y="6161715"/>
            <a:ext cx="88232" cy="3344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10737509" y="6161715"/>
            <a:ext cx="88232" cy="3344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7481532" y="5681046"/>
            <a:ext cx="88232" cy="3344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7437416" y="5681045"/>
            <a:ext cx="88232" cy="3344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8862499" y="5147030"/>
            <a:ext cx="88232" cy="3344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8910333" y="5175736"/>
            <a:ext cx="88232" cy="3344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04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54404" y="1524016"/>
            <a:ext cx="3149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endParaRPr lang="en-US" sz="800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0423" y="1120734"/>
            <a:ext cx="3481137" cy="435399"/>
            <a:chOff x="945108" y="328734"/>
            <a:chExt cx="1852235" cy="762000"/>
          </a:xfrm>
        </p:grpSpPr>
        <p:sp>
          <p:nvSpPr>
            <p:cNvPr id="6" name="Rounded Rectangle 5"/>
            <p:cNvSpPr/>
            <p:nvPr/>
          </p:nvSpPr>
          <p:spPr>
            <a:xfrm>
              <a:off x="1015247" y="328734"/>
              <a:ext cx="1782096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FFFF"/>
                  </a:solidFill>
                </a:rPr>
                <a:t>  </a:t>
              </a:r>
              <a:r>
                <a:rPr lang="en-US" sz="2800" b="1" dirty="0" err="1" smtClean="0">
                  <a:solidFill>
                    <a:srgbClr val="FFFFFF"/>
                  </a:solidFill>
                </a:rPr>
                <a:t>Nói</a:t>
              </a:r>
              <a:r>
                <a:rPr lang="en-US" sz="2800" b="1" dirty="0" smtClean="0">
                  <a:solidFill>
                    <a:srgbClr val="FFFFFF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FFFFFF"/>
                  </a:solidFill>
                </a:rPr>
                <a:t>theo</a:t>
              </a:r>
              <a:r>
                <a:rPr lang="en-US" sz="2800" b="1" dirty="0" smtClean="0">
                  <a:solidFill>
                    <a:srgbClr val="FFFFFF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FFFFFF"/>
                  </a:solidFill>
                </a:rPr>
                <a:t>tranh</a:t>
              </a:r>
              <a:endParaRPr lang="vi-VN" sz="2800" b="1" dirty="0">
                <a:solidFill>
                  <a:srgbClr val="FFFFFF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945108" y="409532"/>
              <a:ext cx="335109" cy="68120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808080">
                      <a:lumMod val="10000"/>
                    </a:srgbClr>
                  </a:solidFill>
                </a:rPr>
                <a:t>6</a:t>
              </a:r>
              <a:endParaRPr lang="vi-VN" sz="2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0" y="0"/>
            <a:ext cx="12151919" cy="113877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hai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13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vi-VN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400" b="1" kern="0" dirty="0" err="1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B</a:t>
            </a:r>
            <a:r>
              <a:rPr lang="en-US" sz="2800" b="1" kern="0" dirty="0" err="1">
                <a:solidFill>
                  <a:srgbClr val="002060"/>
                </a:solidFill>
                <a:latin typeface="Tw Cen MT" pitchFamily="34" charset="0"/>
                <a:cs typeface="Times New Roman" panose="02020603050405020304" pitchFamily="18" charset="0"/>
              </a:rPr>
              <a:t>à</a:t>
            </a:r>
            <a:r>
              <a:rPr lang="en-US" sz="2400" b="1" kern="0" dirty="0" err="1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i</a:t>
            </a:r>
            <a:r>
              <a:rPr lang="en-US" sz="2400" b="1" kern="0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 4</a:t>
            </a:r>
            <a:r>
              <a:rPr lang="vi-VN" sz="2400" b="1" kern="0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6</a:t>
            </a:r>
            <a:r>
              <a:rPr lang="en-US" sz="2400" b="1" kern="0" dirty="0" smtClean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:</a:t>
            </a:r>
            <a:r>
              <a:rPr lang="vi-VN" sz="2400" b="1" dirty="0" smtClean="0">
                <a:solidFill>
                  <a:srgbClr val="FC0462"/>
                </a:solidFill>
                <a:latin typeface="VNI-Avo" pitchFamily="2" charset="0"/>
              </a:rPr>
              <a:t>  </a:t>
            </a:r>
            <a:r>
              <a:rPr lang="en-US" sz="2400" b="1" dirty="0" smtClean="0">
                <a:solidFill>
                  <a:srgbClr val="FC0462"/>
                </a:solidFill>
                <a:latin typeface=".VnAvant" pitchFamily="34" charset="0"/>
              </a:rPr>
              <a:t>ac</a:t>
            </a:r>
            <a:r>
              <a:rPr lang="vi-VN" sz="2400" b="1" dirty="0" smtClean="0">
                <a:solidFill>
                  <a:srgbClr val="FC0462"/>
                </a:solidFill>
                <a:latin typeface="VNI-Avo" pitchFamily="2" charset="0"/>
              </a:rPr>
              <a:t>   </a:t>
            </a:r>
            <a:r>
              <a:rPr lang="en-US" sz="2400" b="1" dirty="0" err="1" smtClean="0">
                <a:solidFill>
                  <a:srgbClr val="FC0462"/>
                </a:solidFill>
                <a:latin typeface="VNI-Avo" pitchFamily="2" charset="0"/>
              </a:rPr>
              <a:t>aêc</a:t>
            </a:r>
            <a:r>
              <a:rPr lang="vi-VN" sz="2400" dirty="0" smtClean="0">
                <a:solidFill>
                  <a:srgbClr val="FC0462"/>
                </a:solidFill>
              </a:rPr>
              <a:t> </a:t>
            </a:r>
            <a:r>
              <a:rPr lang="en-US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rgbClr val="FC0462"/>
                </a:solidFill>
                <a:latin typeface="VNI-Avo" pitchFamily="2" charset="0"/>
              </a:rPr>
              <a:t>aâc</a:t>
            </a:r>
            <a:endParaRPr lang="vi-VN" sz="2400" dirty="0">
              <a:solidFill>
                <a:srgbClr val="FC046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" t="55555" b="361"/>
          <a:stretch/>
        </p:blipFill>
        <p:spPr>
          <a:xfrm>
            <a:off x="292244" y="2141620"/>
            <a:ext cx="11686674" cy="459606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588041" y="1524016"/>
            <a:ext cx="2422359" cy="61213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.VnAvant" pitchFamily="34" charset="0"/>
              </a:rPr>
              <a:t>Xin phÐp</a:t>
            </a:r>
            <a:endParaRPr lang="vi-VN" sz="3600" b="1" dirty="0"/>
          </a:p>
        </p:txBody>
      </p:sp>
    </p:spTree>
    <p:extLst>
      <p:ext uri="{BB962C8B-B14F-4D97-AF65-F5344CB8AC3E}">
        <p14:creationId xmlns:p14="http://schemas.microsoft.com/office/powerpoint/2010/main" val="97099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54404" y="1524016"/>
            <a:ext cx="3149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endParaRPr lang="en-US" sz="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84948" y="1135647"/>
            <a:ext cx="4443664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* </a:t>
            </a:r>
            <a:r>
              <a:rPr lang="vi-VN" sz="4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4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oàn bài    </a:t>
            </a:r>
            <a:r>
              <a:rPr lang="vi-VN" sz="4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SGK</a:t>
            </a:r>
            <a:endParaRPr lang="en-US" sz="4800" b="1" kern="10" dirty="0" smtClean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55" y="3679802"/>
            <a:ext cx="1732548" cy="22544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" t="11149" r="8423" b="5566"/>
          <a:stretch/>
        </p:blipFill>
        <p:spPr>
          <a:xfrm>
            <a:off x="9280367" y="1135647"/>
            <a:ext cx="1251327" cy="2105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3ACA2F-DCEB-CD88-5CB0-F60A82D1EA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7"/>
          <a:stretch/>
        </p:blipFill>
        <p:spPr>
          <a:xfrm>
            <a:off x="43" y="1103579"/>
            <a:ext cx="1331452" cy="298226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6376737" y="1079884"/>
            <a:ext cx="0" cy="5609625"/>
          </a:xfrm>
          <a:prstGeom prst="line">
            <a:avLst/>
          </a:prstGeom>
          <a:ln w="762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12151919" cy="113877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hai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13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vi-VN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400" b="1" kern="0" dirty="0" err="1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B</a:t>
            </a:r>
            <a:r>
              <a:rPr lang="en-US" sz="2800" b="1" kern="0" dirty="0" err="1">
                <a:solidFill>
                  <a:srgbClr val="002060"/>
                </a:solidFill>
                <a:latin typeface="Tw Cen MT" pitchFamily="34" charset="0"/>
                <a:cs typeface="Times New Roman" panose="02020603050405020304" pitchFamily="18" charset="0"/>
              </a:rPr>
              <a:t>à</a:t>
            </a:r>
            <a:r>
              <a:rPr lang="en-US" sz="2400" b="1" kern="0" dirty="0" err="1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i</a:t>
            </a:r>
            <a:r>
              <a:rPr lang="en-US" sz="2400" b="1" kern="0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 4</a:t>
            </a:r>
            <a:r>
              <a:rPr lang="vi-VN" sz="2400" b="1" kern="0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6</a:t>
            </a:r>
            <a:r>
              <a:rPr lang="en-US" sz="2400" b="1" kern="0" dirty="0" smtClean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:</a:t>
            </a:r>
            <a:r>
              <a:rPr lang="vi-VN" sz="2400" b="1" dirty="0" smtClean="0">
                <a:solidFill>
                  <a:srgbClr val="FC0462"/>
                </a:solidFill>
                <a:latin typeface="VNI-Avo" pitchFamily="2" charset="0"/>
              </a:rPr>
              <a:t>  </a:t>
            </a:r>
            <a:r>
              <a:rPr lang="en-US" sz="2400" b="1" dirty="0" smtClean="0">
                <a:solidFill>
                  <a:srgbClr val="FC0462"/>
                </a:solidFill>
                <a:latin typeface=".VnAvant" pitchFamily="34" charset="0"/>
              </a:rPr>
              <a:t>ac</a:t>
            </a:r>
            <a:r>
              <a:rPr lang="vi-VN" sz="2400" b="1" dirty="0" smtClean="0">
                <a:solidFill>
                  <a:srgbClr val="FC0462"/>
                </a:solidFill>
                <a:latin typeface="VNI-Avo" pitchFamily="2" charset="0"/>
              </a:rPr>
              <a:t>   </a:t>
            </a:r>
            <a:r>
              <a:rPr lang="en-US" sz="2400" b="1" dirty="0" err="1" smtClean="0">
                <a:solidFill>
                  <a:srgbClr val="FC0462"/>
                </a:solidFill>
                <a:latin typeface="VNI-Avo" pitchFamily="2" charset="0"/>
              </a:rPr>
              <a:t>aêc</a:t>
            </a:r>
            <a:r>
              <a:rPr lang="vi-VN" sz="2400" dirty="0" smtClean="0">
                <a:solidFill>
                  <a:srgbClr val="FC0462"/>
                </a:solidFill>
              </a:rPr>
              <a:t> </a:t>
            </a:r>
            <a:r>
              <a:rPr lang="en-US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rgbClr val="FC0462"/>
                </a:solidFill>
                <a:latin typeface="VNI-Avo" pitchFamily="2" charset="0"/>
              </a:rPr>
              <a:t>aâc</a:t>
            </a:r>
            <a:endParaRPr lang="vi-VN" sz="2400" dirty="0">
              <a:solidFill>
                <a:srgbClr val="FC0462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7" r="3471" b="5579"/>
          <a:stretch/>
        </p:blipFill>
        <p:spPr bwMode="auto">
          <a:xfrm>
            <a:off x="6481054" y="1197534"/>
            <a:ext cx="5574587" cy="5596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5" t="14622" r="7629" b="9689"/>
          <a:stretch/>
        </p:blipFill>
        <p:spPr bwMode="auto">
          <a:xfrm>
            <a:off x="1475873" y="1138773"/>
            <a:ext cx="4852739" cy="567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04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54404" y="1524016"/>
            <a:ext cx="3149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endParaRPr lang="en-US" sz="800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0454" y="1120734"/>
            <a:ext cx="2438399" cy="435399"/>
            <a:chOff x="945108" y="328734"/>
            <a:chExt cx="1852235" cy="762000"/>
          </a:xfrm>
        </p:grpSpPr>
        <p:sp>
          <p:nvSpPr>
            <p:cNvPr id="6" name="Rounded Rectangle 5"/>
            <p:cNvSpPr/>
            <p:nvPr/>
          </p:nvSpPr>
          <p:spPr>
            <a:xfrm>
              <a:off x="1015247" y="328734"/>
              <a:ext cx="1782096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FFFF"/>
                  </a:solidFill>
                </a:rPr>
                <a:t>  </a:t>
              </a:r>
              <a:r>
                <a:rPr lang="en-US" sz="2800" b="1" dirty="0" err="1" smtClean="0">
                  <a:solidFill>
                    <a:srgbClr val="FFFFFF"/>
                  </a:solidFill>
                </a:rPr>
                <a:t>Vận</a:t>
              </a:r>
              <a:r>
                <a:rPr lang="en-US" sz="2800" b="1" dirty="0" smtClean="0">
                  <a:solidFill>
                    <a:srgbClr val="FFFFFF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FFFFFF"/>
                  </a:solidFill>
                </a:rPr>
                <a:t>dụng</a:t>
              </a:r>
              <a:endParaRPr lang="vi-VN" sz="2800" b="1" dirty="0">
                <a:solidFill>
                  <a:srgbClr val="FFFFFF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945108" y="409532"/>
              <a:ext cx="335109" cy="68120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808080">
                      <a:lumMod val="10000"/>
                    </a:srgbClr>
                  </a:solidFill>
                </a:rPr>
                <a:t>8</a:t>
              </a:r>
              <a:endParaRPr lang="vi-VN" sz="2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 flipH="1">
            <a:off x="1811810" y="1867901"/>
            <a:ext cx="903265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 hãy nói tên loại củ, quả, hay con vật,  đồ 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 </a:t>
            </a:r>
            <a:r>
              <a:rPr lang="vi-VN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 vần: ac, ăc, âc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39054" y="2672262"/>
            <a:ext cx="718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C0462"/>
                </a:solidFill>
                <a:latin typeface=".VnAvant" pitchFamily="34" charset="0"/>
              </a:rPr>
              <a:t>ac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736570" y="3471019"/>
            <a:ext cx="8903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C0462"/>
                </a:solidFill>
                <a:latin typeface="VNI-Avo" pitchFamily="2" charset="0"/>
              </a:rPr>
              <a:t>aêc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 flipH="1">
            <a:off x="2594833" y="2736430"/>
            <a:ext cx="588344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7030A0"/>
                </a:solidFill>
                <a:latin typeface="+mj-lt"/>
              </a:rPr>
              <a:t>củ lạc, con hạc, con vạc, con lạc đà, ... </a:t>
            </a:r>
            <a:endParaRPr lang="en-US" sz="24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2590821" y="3532583"/>
            <a:ext cx="588344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vi-VN" sz="2400" b="1" dirty="0" smtClean="0">
                <a:solidFill>
                  <a:srgbClr val="7030A0"/>
                </a:solidFill>
                <a:latin typeface="+mj-lt"/>
              </a:rPr>
              <a:t>cái lắc, mắc áo, con tắc kè, quả mắc ca,... </a:t>
            </a:r>
            <a:endParaRPr lang="en-US" sz="2400" b="1" dirty="0">
              <a:solidFill>
                <a:srgbClr val="7030A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51919" cy="113877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hai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13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vi-VN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400" b="1" kern="0" dirty="0" err="1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B</a:t>
            </a:r>
            <a:r>
              <a:rPr lang="en-US" sz="2800" b="1" kern="0" dirty="0" err="1">
                <a:solidFill>
                  <a:srgbClr val="002060"/>
                </a:solidFill>
                <a:latin typeface="Tw Cen MT" pitchFamily="34" charset="0"/>
                <a:cs typeface="Times New Roman" panose="02020603050405020304" pitchFamily="18" charset="0"/>
              </a:rPr>
              <a:t>à</a:t>
            </a:r>
            <a:r>
              <a:rPr lang="en-US" sz="2400" b="1" kern="0" dirty="0" err="1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i</a:t>
            </a:r>
            <a:r>
              <a:rPr lang="en-US" sz="2400" b="1" kern="0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 4</a:t>
            </a:r>
            <a:r>
              <a:rPr lang="vi-VN" sz="2400" b="1" kern="0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6</a:t>
            </a:r>
            <a:r>
              <a:rPr lang="en-US" sz="2400" b="1" kern="0" dirty="0" smtClean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:</a:t>
            </a:r>
            <a:r>
              <a:rPr lang="vi-VN" sz="2400" b="1" dirty="0" smtClean="0">
                <a:solidFill>
                  <a:srgbClr val="FC0462"/>
                </a:solidFill>
                <a:latin typeface="VNI-Avo" pitchFamily="2" charset="0"/>
              </a:rPr>
              <a:t>  </a:t>
            </a:r>
            <a:r>
              <a:rPr lang="en-US" sz="2400" b="1" dirty="0" smtClean="0">
                <a:solidFill>
                  <a:srgbClr val="FC0462"/>
                </a:solidFill>
                <a:latin typeface=".VnAvant" pitchFamily="34" charset="0"/>
              </a:rPr>
              <a:t>ac</a:t>
            </a:r>
            <a:r>
              <a:rPr lang="vi-VN" sz="2400" b="1" dirty="0" smtClean="0">
                <a:solidFill>
                  <a:srgbClr val="FC0462"/>
                </a:solidFill>
                <a:latin typeface="VNI-Avo" pitchFamily="2" charset="0"/>
              </a:rPr>
              <a:t>   </a:t>
            </a:r>
            <a:r>
              <a:rPr lang="en-US" sz="2400" b="1" dirty="0" err="1" smtClean="0">
                <a:solidFill>
                  <a:srgbClr val="FC0462"/>
                </a:solidFill>
                <a:latin typeface="VNI-Avo" pitchFamily="2" charset="0"/>
              </a:rPr>
              <a:t>aêc</a:t>
            </a:r>
            <a:r>
              <a:rPr lang="vi-VN" sz="2400" dirty="0" smtClean="0">
                <a:solidFill>
                  <a:srgbClr val="FC0462"/>
                </a:solidFill>
              </a:rPr>
              <a:t> </a:t>
            </a:r>
            <a:r>
              <a:rPr lang="en-US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rgbClr val="FC0462"/>
                </a:solidFill>
                <a:latin typeface="VNI-Avo" pitchFamily="2" charset="0"/>
              </a:rPr>
              <a:t>aâc</a:t>
            </a:r>
            <a:endParaRPr lang="vi-VN" sz="2400" dirty="0">
              <a:solidFill>
                <a:srgbClr val="FC046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2590820" y="4318646"/>
            <a:ext cx="588344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vi-VN" sz="2400" b="1" dirty="0" smtClean="0">
                <a:solidFill>
                  <a:srgbClr val="7030A0"/>
                </a:solidFill>
                <a:latin typeface="+mj-lt"/>
              </a:rPr>
              <a:t>quả gấc, </a:t>
            </a:r>
            <a:endParaRPr lang="en-US" sz="2400" b="1" dirty="0">
              <a:solidFill>
                <a:srgbClr val="7030A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43077" y="4195536"/>
            <a:ext cx="8903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3200" b="1" dirty="0" err="1">
                <a:solidFill>
                  <a:srgbClr val="FC0462"/>
                </a:solidFill>
                <a:latin typeface="VNI-Avo" pitchFamily="2" charset="0"/>
              </a:rPr>
              <a:t>aâc</a:t>
            </a:r>
            <a:endParaRPr lang="vi-VN" sz="3200" dirty="0">
              <a:solidFill>
                <a:srgbClr val="FC04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23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3" grpId="0"/>
      <p:bldP spid="14" grpId="0" animBg="1"/>
      <p:bldP spid="15" grpId="0" animBg="1"/>
      <p:bldP spid="16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304800" y="228600"/>
            <a:ext cx="11582400" cy="6400800"/>
          </a:xfrm>
          <a:prstGeom prst="rect">
            <a:avLst/>
          </a:prstGeom>
          <a:noFill/>
          <a:ln w="57150" cmpd="thinThick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Font typeface="Arial"/>
              <a:buNone/>
            </a:pPr>
            <a:endParaRPr lang="vi-V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2531" name="Picture 3" descr="z8298946wo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914523"/>
            <a:ext cx="7721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bd14516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828675"/>
            <a:ext cx="6002867" cy="857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th3wir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7" y="3886322"/>
            <a:ext cx="1775884" cy="1430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th3emi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15" y="5197597"/>
            <a:ext cx="211243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th3emi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82" y="4572121"/>
            <a:ext cx="211243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76401"/>
            <a:ext cx="21336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406407" y="1524122"/>
            <a:ext cx="10871196" cy="3505201"/>
          </a:xfrm>
          <a:prstGeom prst="ellipse">
            <a:avLst/>
          </a:prstGeom>
          <a:gradFill rotWithShape="1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Font typeface="Arial"/>
              <a:buNone/>
            </a:pPr>
            <a:endParaRPr lang="vi-VN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38" name="Freeform 10"/>
          <p:cNvSpPr>
            <a:spLocks/>
          </p:cNvSpPr>
          <p:nvPr/>
        </p:nvSpPr>
        <p:spPr bwMode="auto">
          <a:xfrm>
            <a:off x="5181600" y="1986660"/>
            <a:ext cx="2641600" cy="53340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539" name="Freeform 11"/>
          <p:cNvSpPr>
            <a:spLocks/>
          </p:cNvSpPr>
          <p:nvPr/>
        </p:nvSpPr>
        <p:spPr bwMode="auto">
          <a:xfrm>
            <a:off x="8128000" y="2438400"/>
            <a:ext cx="2032000" cy="53340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2540" name="Picture 12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865" y="1423636"/>
            <a:ext cx="21336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3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45" y="557333"/>
            <a:ext cx="21336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4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933" y="5486400"/>
            <a:ext cx="148166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5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933" y="5486400"/>
            <a:ext cx="148166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16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76407"/>
            <a:ext cx="1422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05200"/>
            <a:ext cx="1422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18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057521"/>
            <a:ext cx="1422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19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2438521"/>
            <a:ext cx="1422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20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3276600"/>
            <a:ext cx="1422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21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49" y="3429002"/>
            <a:ext cx="1422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22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362321"/>
            <a:ext cx="1422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23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895721"/>
            <a:ext cx="1422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24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465" y="1085973"/>
            <a:ext cx="1422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3" name="Picture 25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3124322"/>
            <a:ext cx="12192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4" name="Picture 26" descr="dandelions_wave_hb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813" y="5221288"/>
            <a:ext cx="2097617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5" name="Freeform 27"/>
          <p:cNvSpPr>
            <a:spLocks/>
          </p:cNvSpPr>
          <p:nvPr/>
        </p:nvSpPr>
        <p:spPr bwMode="auto">
          <a:xfrm flipH="1">
            <a:off x="3556000" y="4419600"/>
            <a:ext cx="5791200" cy="76200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6892" name="20. Bai Ngoi Ca Que Huong - Phi Nhu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5791200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7" name="Picture 29" descr="F9849DCFA90C473196ECD16214E7700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5" y="5229934"/>
            <a:ext cx="18288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8" name="Picture 30" descr="dandelions_wave_hb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5678488"/>
            <a:ext cx="2133600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9" name="Picture 31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733" y="5486400"/>
            <a:ext cx="148166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1" name="Picture 34" descr="2sblw13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5029324"/>
            <a:ext cx="3962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941258" y="3108446"/>
            <a:ext cx="754601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0000"/>
              </a:buClr>
              <a:buFont typeface="Arial" charset="0"/>
              <a:buChar char="•"/>
            </a:pPr>
            <a:r>
              <a:rPr lang="en-US" altLang="zh-CN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Về</a:t>
            </a:r>
            <a:r>
              <a:rPr lang="en-US" altLang="zh-CN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nhà</a:t>
            </a:r>
            <a:r>
              <a:rPr lang="en-US" altLang="zh-C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đọc</a:t>
            </a:r>
            <a:r>
              <a:rPr lang="en-US" altLang="zh-C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lại</a:t>
            </a:r>
            <a:r>
              <a:rPr lang="en-US" altLang="zh-C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endParaRPr lang="vi-VN" altLang="zh-CN" sz="2400" b="1" kern="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457200" indent="-457200">
              <a:buClr>
                <a:srgbClr val="000000"/>
              </a:buClr>
              <a:buFont typeface="Arial" charset="0"/>
              <a:buChar char="•"/>
            </a:pPr>
            <a:r>
              <a:rPr lang="en-US" altLang="zh-CN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Chuẩn</a:t>
            </a:r>
            <a:r>
              <a:rPr lang="en-US" altLang="zh-CN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bị</a:t>
            </a:r>
            <a:r>
              <a:rPr lang="en-US" altLang="zh-C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4</a:t>
            </a:r>
            <a:r>
              <a:rPr lang="vi-VN" altLang="zh-CN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7</a:t>
            </a:r>
            <a:r>
              <a:rPr lang="en-US" altLang="zh-CN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</a:t>
            </a:r>
            <a:r>
              <a:rPr lang="vi-VN" altLang="zh-CN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vi-VN" sz="2400" b="1" cap="all" dirty="0">
                <a:latin typeface="Times New Roman" pitchFamily="18" charset="0"/>
                <a:cs typeface="Times New Roman" pitchFamily="18" charset="0"/>
              </a:rPr>
              <a:t>OC, ÔC, UC, </a:t>
            </a:r>
            <a:r>
              <a:rPr lang="vi-VN" sz="2400" b="1" cap="all" dirty="0" smtClean="0">
                <a:latin typeface="Times New Roman" pitchFamily="18" charset="0"/>
                <a:cs typeface="Times New Roman" pitchFamily="18" charset="0"/>
              </a:rPr>
              <a:t>ƯC</a:t>
            </a:r>
            <a:r>
              <a:rPr lang="vi-VN" altLang="zh-CN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2400" b="1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(</a:t>
            </a:r>
            <a:r>
              <a:rPr lang="en-US" sz="2400" b="1" kern="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Trang</a:t>
            </a:r>
            <a:r>
              <a:rPr lang="en-US" sz="2400" b="1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10</a:t>
            </a:r>
            <a:r>
              <a:rPr lang="vi-VN" sz="2400" b="1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6</a:t>
            </a:r>
            <a:r>
              <a:rPr lang="en-US" sz="2400" b="1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,10</a:t>
            </a:r>
            <a:r>
              <a:rPr lang="vi-VN" sz="2400" b="1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7</a:t>
            </a:r>
            <a:r>
              <a:rPr lang="en-US" sz="2400" b="1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)</a:t>
            </a:r>
            <a:endParaRPr lang="en-US" sz="2400" b="1" kern="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4" name="圆角矩形 1"/>
          <p:cNvSpPr/>
          <p:nvPr/>
        </p:nvSpPr>
        <p:spPr>
          <a:xfrm>
            <a:off x="4452539" y="231390"/>
            <a:ext cx="3251200" cy="704349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3" tIns="60846" rIns="121693" bIns="60846" anchor="ctr"/>
          <a:lstStyle/>
          <a:p>
            <a:pPr algn="ctr" defTabSz="1216570">
              <a:defRPr/>
            </a:pPr>
            <a:r>
              <a:rPr lang="en-US" altLang="zh-CN" sz="4400" b="1" dirty="0" err="1">
                <a:solidFill>
                  <a:srgbClr val="FF0000"/>
                </a:solidFill>
              </a:rPr>
              <a:t>D</a:t>
            </a:r>
            <a:r>
              <a:rPr lang="en-US" altLang="zh-CN" sz="4400" b="1" dirty="0" err="1">
                <a:solidFill>
                  <a:srgbClr val="FF0000"/>
                </a:solidFill>
                <a:latin typeface="Tw Cen MT" pitchFamily="34" charset="0"/>
              </a:rPr>
              <a:t>ặn</a:t>
            </a:r>
            <a:r>
              <a:rPr lang="en-US" altLang="zh-CN" sz="4400" b="1" dirty="0">
                <a:solidFill>
                  <a:srgbClr val="FF0000"/>
                </a:solidFill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</a:rPr>
              <a:t>dò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  <p:pic>
        <p:nvPicPr>
          <p:cNvPr id="36" name="Picture 24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513" y="1771142"/>
            <a:ext cx="1422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3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623" y="1534683"/>
            <a:ext cx="21336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77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92"/>
                </p:tgtEl>
              </p:cMediaNode>
            </p:audio>
          </p:childTnLst>
        </p:cTn>
      </p:par>
    </p:tnLst>
    <p:bldLst>
      <p:bldP spid="33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65083" y="585641"/>
            <a:ext cx="3411592" cy="1323435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80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8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Arial"/>
              </a:rPr>
              <a:t>1</a:t>
            </a:r>
            <a:endParaRPr lang="en-US" sz="80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15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21" y="5630779"/>
            <a:ext cx="148166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485" y="5638800"/>
            <a:ext cx="179136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540" y="5638800"/>
            <a:ext cx="148166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9" descr="F9849DCFA90C473196ECD16214E7700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76675" y="4676481"/>
            <a:ext cx="18288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9" descr="F9849DCFA90C473196ECD16214E7700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5" y="4676480"/>
            <a:ext cx="18288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4" descr="SPARKL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587" y="4892743"/>
            <a:ext cx="1422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flower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64" y="477122"/>
            <a:ext cx="1462787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flower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60" y="975906"/>
            <a:ext cx="158839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flower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396" y="392923"/>
            <a:ext cx="657727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flower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357" y="477122"/>
            <a:ext cx="86627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0EA41D-AEF4-42AB-913B-DD98A5815933}"/>
              </a:ext>
            </a:extLst>
          </p:cNvPr>
          <p:cNvSpPr txBox="1"/>
          <p:nvPr/>
        </p:nvSpPr>
        <p:spPr>
          <a:xfrm>
            <a:off x="1830277" y="2645906"/>
            <a:ext cx="7419475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6600" dirty="0" smtClean="0">
                <a:solidFill>
                  <a:srgbClr val="C00000"/>
                </a:soli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1. KHỞI </a:t>
            </a:r>
            <a:r>
              <a:rPr lang="en-US" sz="6600" dirty="0">
                <a:solidFill>
                  <a:srgbClr val="C00000"/>
                </a:soli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92188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5E9426-B075-8553-90CC-DE2FF18C8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563577B-6295-9E72-0D2F-84F3D0B8D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86"/>
            <a:ext cx="12192000" cy="581558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7361C12-665A-98E1-A879-88F3C72F83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3262"/>
          <a:stretch/>
        </p:blipFill>
        <p:spPr>
          <a:xfrm>
            <a:off x="-379693" y="738000"/>
            <a:ext cx="4797764" cy="6120000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14E162D-271A-B6A6-084E-0612AD0A9A5B}"/>
              </a:ext>
            </a:extLst>
          </p:cNvPr>
          <p:cNvSpPr/>
          <p:nvPr/>
        </p:nvSpPr>
        <p:spPr>
          <a:xfrm>
            <a:off x="3271319" y="98097"/>
            <a:ext cx="8460000" cy="4680000"/>
          </a:xfrm>
          <a:custGeom>
            <a:avLst/>
            <a:gdLst>
              <a:gd name="connsiteX0" fmla="*/ 0 w 8460000"/>
              <a:gd name="connsiteY0" fmla="*/ 706633 h 4680000"/>
              <a:gd name="connsiteX1" fmla="*/ 706633 w 8460000"/>
              <a:gd name="connsiteY1" fmla="*/ 0 h 4680000"/>
              <a:gd name="connsiteX2" fmla="*/ 7753367 w 8460000"/>
              <a:gd name="connsiteY2" fmla="*/ 0 h 4680000"/>
              <a:gd name="connsiteX3" fmla="*/ 8460000 w 8460000"/>
              <a:gd name="connsiteY3" fmla="*/ 706633 h 4680000"/>
              <a:gd name="connsiteX4" fmla="*/ 8460000 w 8460000"/>
              <a:gd name="connsiteY4" fmla="*/ 3973367 h 4680000"/>
              <a:gd name="connsiteX5" fmla="*/ 7753367 w 8460000"/>
              <a:gd name="connsiteY5" fmla="*/ 4680000 h 4680000"/>
              <a:gd name="connsiteX6" fmla="*/ 706633 w 8460000"/>
              <a:gd name="connsiteY6" fmla="*/ 4680000 h 4680000"/>
              <a:gd name="connsiteX7" fmla="*/ 0 w 8460000"/>
              <a:gd name="connsiteY7" fmla="*/ 3973367 h 4680000"/>
              <a:gd name="connsiteX8" fmla="*/ 0 w 8460000"/>
              <a:gd name="connsiteY8" fmla="*/ 706633 h 46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4680000" fill="none" extrusionOk="0">
                <a:moveTo>
                  <a:pt x="0" y="706633"/>
                </a:moveTo>
                <a:cubicBezTo>
                  <a:pt x="-23390" y="364526"/>
                  <a:pt x="320388" y="36718"/>
                  <a:pt x="706633" y="0"/>
                </a:cubicBezTo>
                <a:cubicBezTo>
                  <a:pt x="4069219" y="148782"/>
                  <a:pt x="5656879" y="129548"/>
                  <a:pt x="7753367" y="0"/>
                </a:cubicBezTo>
                <a:cubicBezTo>
                  <a:pt x="8148226" y="11622"/>
                  <a:pt x="8479045" y="341508"/>
                  <a:pt x="8460000" y="706633"/>
                </a:cubicBezTo>
                <a:cubicBezTo>
                  <a:pt x="8376068" y="1252882"/>
                  <a:pt x="8392594" y="3150936"/>
                  <a:pt x="8460000" y="3973367"/>
                </a:cubicBezTo>
                <a:cubicBezTo>
                  <a:pt x="8501722" y="4407282"/>
                  <a:pt x="8122524" y="4667361"/>
                  <a:pt x="7753367" y="4680000"/>
                </a:cubicBezTo>
                <a:cubicBezTo>
                  <a:pt x="6773715" y="4535639"/>
                  <a:pt x="2038039" y="4666791"/>
                  <a:pt x="706633" y="4680000"/>
                </a:cubicBezTo>
                <a:cubicBezTo>
                  <a:pt x="289342" y="4687203"/>
                  <a:pt x="926" y="4295751"/>
                  <a:pt x="0" y="3973367"/>
                </a:cubicBezTo>
                <a:cubicBezTo>
                  <a:pt x="-18676" y="2734005"/>
                  <a:pt x="-12372" y="1762079"/>
                  <a:pt x="0" y="706633"/>
                </a:cubicBezTo>
                <a:close/>
              </a:path>
              <a:path w="8460000" h="4680000" stroke="0" extrusionOk="0">
                <a:moveTo>
                  <a:pt x="0" y="706633"/>
                </a:moveTo>
                <a:cubicBezTo>
                  <a:pt x="24728" y="326324"/>
                  <a:pt x="314307" y="28722"/>
                  <a:pt x="706633" y="0"/>
                </a:cubicBezTo>
                <a:cubicBezTo>
                  <a:pt x="2778227" y="91329"/>
                  <a:pt x="4318628" y="61632"/>
                  <a:pt x="7753367" y="0"/>
                </a:cubicBezTo>
                <a:cubicBezTo>
                  <a:pt x="8209611" y="-10992"/>
                  <a:pt x="8473491" y="257003"/>
                  <a:pt x="8460000" y="706633"/>
                </a:cubicBezTo>
                <a:cubicBezTo>
                  <a:pt x="8514309" y="1219163"/>
                  <a:pt x="8369283" y="2932220"/>
                  <a:pt x="8460000" y="3973367"/>
                </a:cubicBezTo>
                <a:cubicBezTo>
                  <a:pt x="8534035" y="4377601"/>
                  <a:pt x="8096440" y="4737656"/>
                  <a:pt x="7753367" y="4680000"/>
                </a:cubicBezTo>
                <a:cubicBezTo>
                  <a:pt x="4249060" y="4694144"/>
                  <a:pt x="3887777" y="4659421"/>
                  <a:pt x="706633" y="4680000"/>
                </a:cubicBezTo>
                <a:cubicBezTo>
                  <a:pt x="277539" y="4726589"/>
                  <a:pt x="-22272" y="4338664"/>
                  <a:pt x="0" y="3973367"/>
                </a:cubicBezTo>
                <a:cubicBezTo>
                  <a:pt x="-161588" y="3213557"/>
                  <a:pt x="49457" y="1531236"/>
                  <a:pt x="0" y="706633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2600172374">
                  <a:prstGeom prst="roundRect">
                    <a:avLst>
                      <a:gd name="adj" fmla="val 1509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B83F3CE7-1DFA-20EE-59CE-F8C5537AA4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0625"/>
          <a:stretch/>
        </p:blipFill>
        <p:spPr>
          <a:xfrm>
            <a:off x="8603820" y="3429035"/>
            <a:ext cx="3588181" cy="34290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B3ACA2F-DCEB-CD88-5CB0-F60A82D1EA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97"/>
          <a:stretch/>
        </p:blipFill>
        <p:spPr>
          <a:xfrm>
            <a:off x="15" y="1062000"/>
            <a:ext cx="3853433" cy="547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937408-2745-B2DD-9150-D53BEC7547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818562"/>
            <a:ext cx="12192000" cy="103943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B7D46D1-383C-790E-9002-77068D1E61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2445" y="5100343"/>
            <a:ext cx="4158731" cy="1764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E6A14B8-1752-B883-DEAA-AB11117CEA5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10593"/>
          <a:stretch/>
        </p:blipFill>
        <p:spPr>
          <a:xfrm>
            <a:off x="8589725" y="3878098"/>
            <a:ext cx="1895907" cy="198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E284B35-9F49-1A71-5668-9F20E950A6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85629" y="3698133"/>
            <a:ext cx="1706371" cy="21600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17BC7D-6929-9AF5-C638-BE0CBED457B9}"/>
              </a:ext>
            </a:extLst>
          </p:cNvPr>
          <p:cNvSpPr txBox="1"/>
          <p:nvPr/>
        </p:nvSpPr>
        <p:spPr>
          <a:xfrm>
            <a:off x="4040199" y="1062008"/>
            <a:ext cx="76911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4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vi-VN" sz="4400" dirty="0" smtClean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</a:t>
            </a:r>
            <a:r>
              <a:rPr lang="en-US" sz="4400" dirty="0" err="1" smtClean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4400" dirty="0" smtClean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tạm</a:t>
            </a:r>
            <a:r>
              <a:rPr lang="en-US" sz="4400" dirty="0" smtClean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4400" dirty="0" smtClean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 smtClean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vi-VN" sz="4400" dirty="0" smtClean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vi-VN" sz="4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64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2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2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  <p:bldP spid="13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125" y="240631"/>
            <a:ext cx="4852737" cy="59837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1171" y="1807787"/>
            <a:ext cx="3088092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800" b="1" dirty="0" smtClean="0">
                <a:solidFill>
                  <a:srgbClr val="FF0000"/>
                </a:solidFill>
                <a:latin typeface="Tw Cen MT" pitchFamily="34" charset="0"/>
                <a:cs typeface="Arial" pitchFamily="34" charset="0"/>
              </a:rPr>
              <a:t>khâu vá</a:t>
            </a:r>
            <a:endParaRPr lang="en-US" sz="4800" b="1" dirty="0">
              <a:solidFill>
                <a:srgbClr val="FF0000"/>
              </a:solidFill>
              <a:latin typeface="Tw Cen MT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3111" y="457200"/>
            <a:ext cx="5754081" cy="8878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05508" tIns="52754" rIns="105508" bIns="5275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77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TRÒ CHƠI HÁI HOA</a:t>
            </a:r>
            <a:endParaRPr lang="en-US" sz="5077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w Cen MT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0001" y="1807779"/>
            <a:ext cx="3279627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6000" b="1" dirty="0" smtClean="0">
                <a:solidFill>
                  <a:srgbClr val="FFC000"/>
                </a:solidFill>
                <a:latin typeface="Tw Cen MT" pitchFamily="34" charset="0"/>
                <a:cs typeface="Arial" pitchFamily="34" charset="0"/>
              </a:rPr>
              <a:t>vui v</a:t>
            </a:r>
            <a:r>
              <a:rPr lang="vi-VN" sz="4800" b="1" dirty="0" smtClean="0">
                <a:solidFill>
                  <a:srgbClr val="FFC000"/>
                </a:solidFill>
                <a:latin typeface="Tw Cen MT" pitchFamily="34" charset="0"/>
                <a:cs typeface="Arial" pitchFamily="34" charset="0"/>
              </a:rPr>
              <a:t>ẻ</a:t>
            </a:r>
            <a:endParaRPr lang="en-US" sz="4800" b="1" dirty="0">
              <a:solidFill>
                <a:srgbClr val="FFC000"/>
              </a:solidFill>
              <a:latin typeface="Tw Cen MT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1171" y="2972366"/>
            <a:ext cx="3088092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smtClean="0">
                <a:solidFill>
                  <a:srgbClr val="0000FF"/>
                </a:solidFill>
                <a:latin typeface="Tw Cen MT" pitchFamily="34" charset="0"/>
                <a:cs typeface="Arial" pitchFamily="34" charset="0"/>
              </a:rPr>
              <a:t> </a:t>
            </a:r>
            <a:r>
              <a:rPr lang="vi-VN" sz="6000" b="1" dirty="0" smtClean="0">
                <a:solidFill>
                  <a:srgbClr val="0000FF"/>
                </a:solidFill>
                <a:latin typeface="Tw Cen MT" pitchFamily="34" charset="0"/>
                <a:cs typeface="Arial" pitchFamily="34" charset="0"/>
              </a:rPr>
              <a:t>ch</a:t>
            </a:r>
            <a:r>
              <a:rPr lang="vi-VN" sz="4800" b="1" dirty="0" smtClean="0">
                <a:solidFill>
                  <a:srgbClr val="0000FF"/>
                </a:solidFill>
                <a:latin typeface="Tw Cen MT" pitchFamily="34" charset="0"/>
                <a:cs typeface="Arial" pitchFamily="34" charset="0"/>
              </a:rPr>
              <a:t>ị</a:t>
            </a:r>
            <a:r>
              <a:rPr lang="vi-VN" sz="6000" b="1" dirty="0" smtClean="0">
                <a:solidFill>
                  <a:srgbClr val="0000FF"/>
                </a:solidFill>
                <a:latin typeface="Tw Cen MT" pitchFamily="34" charset="0"/>
                <a:cs typeface="Arial" pitchFamily="34" charset="0"/>
              </a:rPr>
              <a:t>u khó</a:t>
            </a:r>
            <a:endParaRPr lang="en-US" sz="6000" b="1" dirty="0">
              <a:solidFill>
                <a:srgbClr val="0000FF"/>
              </a:solidFill>
              <a:latin typeface="Tw Cen MT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74230" y="2991504"/>
            <a:ext cx="3151289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6000" b="1" dirty="0" smtClean="0">
                <a:solidFill>
                  <a:srgbClr val="FF00FF"/>
                </a:solidFill>
                <a:latin typeface="Tw Cen MT" pitchFamily="34" charset="0"/>
                <a:cs typeface="Arial" pitchFamily="34" charset="0"/>
              </a:rPr>
              <a:t>m</a:t>
            </a:r>
            <a:r>
              <a:rPr lang="vi-VN" sz="4800" b="1" dirty="0" smtClean="0">
                <a:solidFill>
                  <a:srgbClr val="FF00FF"/>
                </a:solidFill>
                <a:latin typeface="Tw Cen MT" pitchFamily="34" charset="0"/>
                <a:cs typeface="Arial" pitchFamily="34" charset="0"/>
              </a:rPr>
              <a:t>ư</a:t>
            </a:r>
            <a:r>
              <a:rPr lang="vi-VN" sz="6000" b="1" dirty="0" smtClean="0">
                <a:solidFill>
                  <a:srgbClr val="FF00FF"/>
                </a:solidFill>
                <a:latin typeface="Tw Cen MT" pitchFamily="34" charset="0"/>
                <a:cs typeface="Arial" pitchFamily="34" charset="0"/>
              </a:rPr>
              <a:t>u trí</a:t>
            </a:r>
            <a:endParaRPr lang="en-US" sz="6000" b="1" dirty="0">
              <a:solidFill>
                <a:srgbClr val="FF00FF"/>
              </a:solidFill>
              <a:latin typeface="Tw Cen MT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" t="11149" r="8423" b="5566"/>
          <a:stretch/>
        </p:blipFill>
        <p:spPr>
          <a:xfrm>
            <a:off x="10415269" y="779003"/>
            <a:ext cx="1672459" cy="2105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7" y="752149"/>
            <a:ext cx="1732548" cy="22544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8" t="7762" r="24363"/>
          <a:stretch/>
        </p:blipFill>
        <p:spPr>
          <a:xfrm>
            <a:off x="8869398" y="2743200"/>
            <a:ext cx="1624193" cy="2288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7" t="9253" r="12384" b="8960"/>
          <a:stretch/>
        </p:blipFill>
        <p:spPr>
          <a:xfrm>
            <a:off x="10415269" y="4034694"/>
            <a:ext cx="1672459" cy="20132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3"/>
          <a:stretch/>
        </p:blipFill>
        <p:spPr>
          <a:xfrm>
            <a:off x="7283117" y="4014955"/>
            <a:ext cx="1586219" cy="20329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19737" y="4643849"/>
            <a:ext cx="3857193" cy="101566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smtClean="0">
                <a:solidFill>
                  <a:srgbClr val="FF00FF"/>
                </a:solidFill>
                <a:latin typeface="Tw Cen MT" pitchFamily="34" charset="0"/>
              </a:rPr>
              <a:t>  </a:t>
            </a:r>
            <a:r>
              <a:rPr lang="vi-VN" sz="6000" b="1" dirty="0" smtClean="0">
                <a:solidFill>
                  <a:schemeClr val="bg1"/>
                </a:solidFill>
                <a:latin typeface="Tw Cen MT" pitchFamily="34" charset="0"/>
              </a:rPr>
              <a:t>kéo co</a:t>
            </a:r>
            <a:endParaRPr lang="en-US" sz="6000" b="1" dirty="0">
              <a:solidFill>
                <a:schemeClr val="bg1"/>
              </a:solidFill>
              <a:latin typeface="Tw Cen M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46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9" grpId="0" animBg="1"/>
      <p:bldP spid="20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" t="10000" r="1628" b="70000"/>
          <a:stretch/>
        </p:blipFill>
        <p:spPr>
          <a:xfrm>
            <a:off x="40132" y="1077221"/>
            <a:ext cx="12111839" cy="46578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6615" y="5881750"/>
            <a:ext cx="1187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prstClr val="black"/>
                </a:solidFill>
                <a:latin typeface="VNI-Avo" pitchFamily="2" charset="0"/>
              </a:rPr>
              <a:t>Taây</a:t>
            </a:r>
            <a:r>
              <a:rPr lang="en-US" sz="4000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VNI-Avo" pitchFamily="2" charset="0"/>
              </a:rPr>
              <a:t>Baéc</a:t>
            </a:r>
            <a:r>
              <a:rPr lang="en-US" sz="4000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4000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VNI-Avo" pitchFamily="2" charset="0"/>
              </a:rPr>
              <a:t>ruoäng</a:t>
            </a:r>
            <a:r>
              <a:rPr lang="en-US" sz="4000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VNI-Avo" pitchFamily="2" charset="0"/>
              </a:rPr>
              <a:t>baäc</a:t>
            </a:r>
            <a:r>
              <a:rPr lang="en-US" sz="4000" dirty="0" smtClean="0">
                <a:solidFill>
                  <a:prstClr val="black"/>
                </a:solidFill>
                <a:latin typeface="VNI-Avo" pitchFamily="2" charset="0"/>
              </a:rPr>
              <a:t> thang, </a:t>
            </a:r>
            <a:r>
              <a:rPr lang="en-US" sz="4000" dirty="0" err="1" smtClean="0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4000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VNI-Avo" pitchFamily="2" charset="0"/>
              </a:rPr>
              <a:t>thaùc</a:t>
            </a:r>
            <a:r>
              <a:rPr lang="en-US" sz="4000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VNI-Avo" pitchFamily="2" charset="0"/>
              </a:rPr>
              <a:t>nöôùc</a:t>
            </a:r>
            <a:r>
              <a:rPr lang="en-US" sz="4000" dirty="0" smtClean="0">
                <a:solidFill>
                  <a:prstClr val="black"/>
                </a:solidFill>
                <a:latin typeface="VNI-Avo" pitchFamily="2" charset="0"/>
              </a:rPr>
              <a:t>. </a:t>
            </a:r>
            <a:endParaRPr lang="vi-VN" sz="40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310583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prstClr val="black"/>
                </a:solidFill>
              </a:rPr>
              <a:t/>
            </a:r>
            <a:br>
              <a:rPr lang="vi-VN" dirty="0">
                <a:solidFill>
                  <a:prstClr val="black"/>
                </a:solidFill>
              </a:rPr>
            </a:br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03502" y="5866514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C0462"/>
                </a:solidFill>
                <a:latin typeface="VNI-Avo" pitchFamily="2" charset="0"/>
              </a:rPr>
              <a:t>aâc</a:t>
            </a:r>
            <a:endParaRPr lang="vi-VN" sz="4400" dirty="0">
              <a:solidFill>
                <a:srgbClr val="FC046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87840" y="5866514"/>
            <a:ext cx="9172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C0462"/>
                </a:solidFill>
                <a:latin typeface=".VnAvant" pitchFamily="34" charset="0"/>
              </a:rPr>
              <a:t>ac</a:t>
            </a:r>
            <a:endParaRPr lang="vi-VN" sz="4400" dirty="0">
              <a:solidFill>
                <a:srgbClr val="FC046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39766" y="5889769"/>
            <a:ext cx="8819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C0462"/>
                </a:solidFill>
                <a:latin typeface="VNI-Avo" pitchFamily="2" charset="0"/>
              </a:rPr>
              <a:t>aêc</a:t>
            </a:r>
            <a:endParaRPr lang="vi-VN" sz="4000" dirty="0">
              <a:solidFill>
                <a:srgbClr val="FC046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132" y="0"/>
            <a:ext cx="12151919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hai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13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vi-VN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vi-VN" sz="2400" b="1" dirty="0" smtClean="0">
                <a:solidFill>
                  <a:srgbClr val="FC0462"/>
                </a:solidFill>
                <a:latin typeface="VNI-Avo" pitchFamily="2" charset="0"/>
              </a:rPr>
              <a:t>      </a:t>
            </a:r>
            <a:r>
              <a:rPr lang="en-US" sz="2400" b="1" dirty="0" smtClean="0">
                <a:solidFill>
                  <a:srgbClr val="FC0462"/>
                </a:solidFill>
                <a:latin typeface=".VnAvant" pitchFamily="34" charset="0"/>
              </a:rPr>
              <a:t>ac</a:t>
            </a:r>
            <a:r>
              <a:rPr lang="vi-VN" sz="2400" b="1" dirty="0" smtClean="0">
                <a:solidFill>
                  <a:srgbClr val="FC0462"/>
                </a:solidFill>
                <a:latin typeface="VNI-Avo" pitchFamily="2" charset="0"/>
              </a:rPr>
              <a:t>   </a:t>
            </a:r>
            <a:r>
              <a:rPr lang="en-US" sz="2400" b="1" dirty="0" err="1" smtClean="0">
                <a:solidFill>
                  <a:srgbClr val="FC0462"/>
                </a:solidFill>
                <a:latin typeface="VNI-Avo" pitchFamily="2" charset="0"/>
              </a:rPr>
              <a:t>aêc</a:t>
            </a:r>
            <a:r>
              <a:rPr lang="vi-VN" sz="2400" dirty="0" smtClean="0">
                <a:solidFill>
                  <a:srgbClr val="FC0462"/>
                </a:solidFill>
              </a:rPr>
              <a:t> </a:t>
            </a:r>
            <a:r>
              <a:rPr lang="en-US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rgbClr val="FC0462"/>
                </a:solidFill>
                <a:latin typeface="VNI-Avo" pitchFamily="2" charset="0"/>
              </a:rPr>
              <a:t>aâc</a:t>
            </a:r>
            <a:endParaRPr lang="vi-VN" sz="2400" dirty="0">
              <a:solidFill>
                <a:srgbClr val="FC0462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930445" y="2092942"/>
            <a:ext cx="2863515" cy="838200"/>
            <a:chOff x="228600" y="228600"/>
            <a:chExt cx="3048000" cy="838200"/>
          </a:xfrm>
        </p:grpSpPr>
        <p:sp>
          <p:nvSpPr>
            <p:cNvPr id="19" name="Rounded Rectangle 18"/>
            <p:cNvSpPr/>
            <p:nvPr/>
          </p:nvSpPr>
          <p:spPr>
            <a:xfrm>
              <a:off x="838200" y="228600"/>
              <a:ext cx="2438400" cy="8382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prstClr val="white"/>
                  </a:solidFill>
                </a:rPr>
                <a:t>  </a:t>
              </a:r>
              <a:r>
                <a:rPr lang="en-US" sz="3200" b="1" dirty="0" err="1" smtClean="0">
                  <a:solidFill>
                    <a:prstClr val="white"/>
                  </a:solidFill>
                </a:rPr>
                <a:t>Nhận</a:t>
              </a:r>
              <a:r>
                <a:rPr lang="en-US" sz="3200" b="1" dirty="0" smtClean="0">
                  <a:solidFill>
                    <a:prstClr val="white"/>
                  </a:solidFill>
                </a:rPr>
                <a:t> </a:t>
              </a:r>
              <a:r>
                <a:rPr lang="en-US" sz="3200" b="1" dirty="0" err="1" smtClean="0">
                  <a:solidFill>
                    <a:prstClr val="white"/>
                  </a:solidFill>
                </a:rPr>
                <a:t>biết</a:t>
              </a:r>
              <a:endParaRPr lang="vi-VN" sz="3200" b="1" dirty="0">
                <a:solidFill>
                  <a:prstClr val="white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dirty="0" smtClean="0">
                  <a:solidFill>
                    <a:srgbClr val="EEECE1">
                      <a:lumMod val="10000"/>
                    </a:srgbClr>
                  </a:solidFill>
                </a:rPr>
                <a:t>2</a:t>
              </a:r>
              <a:endParaRPr lang="vi-VN" sz="4800" b="1" dirty="0">
                <a:solidFill>
                  <a:srgbClr val="EEECE1">
                    <a:lumMod val="10000"/>
                  </a:srgbClr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150124" y="618166"/>
            <a:ext cx="38886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sz="2400" b="1" kern="0" dirty="0" err="1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B</a:t>
            </a:r>
            <a:r>
              <a:rPr lang="en-US" sz="2800" b="1" kern="0" dirty="0" err="1">
                <a:solidFill>
                  <a:srgbClr val="002060"/>
                </a:solidFill>
                <a:latin typeface="Tw Cen MT" pitchFamily="34" charset="0"/>
                <a:cs typeface="Times New Roman" panose="02020603050405020304" pitchFamily="18" charset="0"/>
              </a:rPr>
              <a:t>à</a:t>
            </a:r>
            <a:r>
              <a:rPr lang="en-US" sz="2400" b="1" kern="0" dirty="0" err="1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i</a:t>
            </a:r>
            <a:r>
              <a:rPr lang="en-US" sz="2400" b="1" kern="0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en-US" sz="2400" b="1" kern="0" dirty="0" smtClean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4</a:t>
            </a:r>
            <a:r>
              <a:rPr lang="vi-VN" sz="2400" b="1" kern="0" dirty="0" smtClean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6</a:t>
            </a:r>
            <a:r>
              <a:rPr lang="en-US" sz="2400" b="1" kern="0" dirty="0" smtClean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:</a:t>
            </a:r>
            <a:endParaRPr lang="en-US" sz="2800" b="1" kern="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25838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5" grpId="0"/>
      <p:bldP spid="14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993" y="1109641"/>
            <a:ext cx="1211259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3. Đ</a:t>
            </a:r>
            <a:r>
              <a:rPr lang="vi-VN" sz="2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ọ</a:t>
            </a: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</a:t>
            </a:r>
            <a:endParaRPr lang="en-US" sz="2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4825411" y="1321927"/>
            <a:ext cx="894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aêc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5960975" y="1321930"/>
            <a:ext cx="958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aâc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690906" y="2029837"/>
            <a:ext cx="1034207" cy="657295"/>
          </a:xfrm>
          <a:prstGeom prst="rect">
            <a:avLst/>
          </a:prstGeom>
          <a:solidFill>
            <a:srgbClr val="FF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 smtClean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5749142" y="2037857"/>
            <a:ext cx="976855" cy="657295"/>
          </a:xfrm>
          <a:prstGeom prst="rect">
            <a:avLst/>
          </a:prstGeom>
          <a:solidFill>
            <a:srgbClr val="FF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 smtClean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4690855" y="2711196"/>
            <a:ext cx="2035092" cy="721895"/>
          </a:xfrm>
          <a:prstGeom prst="rect">
            <a:avLst/>
          </a:prstGeom>
          <a:solidFill>
            <a:srgbClr val="FF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 smtClean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36747" y="2029837"/>
            <a:ext cx="871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002060"/>
                </a:solidFill>
                <a:latin typeface=".VnAvant" pitchFamily="34" charset="0"/>
              </a:rPr>
              <a:t>th</a:t>
            </a:r>
            <a:endParaRPr lang="en-US" sz="36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flipH="1">
            <a:off x="5765136" y="2037857"/>
            <a:ext cx="868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ac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208009" y="2748977"/>
            <a:ext cx="1231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th</a:t>
            </a:r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</a:rPr>
              <a:t>aùc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2052691" y="6692288"/>
            <a:ext cx="786767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765136" y="6668709"/>
            <a:ext cx="899317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0395998" y="6668709"/>
            <a:ext cx="714549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flipH="1">
            <a:off x="3657428" y="1329971"/>
            <a:ext cx="894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>ac</a:t>
            </a:r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12151919" cy="113877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hai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13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vi-VN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400" b="1" kern="0" dirty="0" err="1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B</a:t>
            </a:r>
            <a:r>
              <a:rPr lang="en-US" sz="2800" b="1" kern="0" dirty="0" err="1">
                <a:solidFill>
                  <a:srgbClr val="002060"/>
                </a:solidFill>
                <a:latin typeface="Tw Cen MT" pitchFamily="34" charset="0"/>
                <a:cs typeface="Times New Roman" panose="02020603050405020304" pitchFamily="18" charset="0"/>
              </a:rPr>
              <a:t>à</a:t>
            </a:r>
            <a:r>
              <a:rPr lang="en-US" sz="2400" b="1" kern="0" dirty="0" err="1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i</a:t>
            </a:r>
            <a:r>
              <a:rPr lang="en-US" sz="2400" b="1" kern="0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 4</a:t>
            </a:r>
            <a:r>
              <a:rPr lang="vi-VN" sz="2400" b="1" kern="0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6</a:t>
            </a:r>
            <a:r>
              <a:rPr lang="en-US" sz="2400" b="1" kern="0" dirty="0" smtClean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:</a:t>
            </a:r>
            <a:r>
              <a:rPr lang="vi-VN" sz="2400" b="1" dirty="0" smtClean="0">
                <a:solidFill>
                  <a:srgbClr val="FC0462"/>
                </a:solidFill>
                <a:latin typeface="VNI-Avo" pitchFamily="2" charset="0"/>
              </a:rPr>
              <a:t>  </a:t>
            </a:r>
            <a:r>
              <a:rPr lang="en-US" sz="2400" b="1" dirty="0" smtClean="0">
                <a:solidFill>
                  <a:srgbClr val="FC0462"/>
                </a:solidFill>
                <a:latin typeface=".VnAvant" pitchFamily="34" charset="0"/>
              </a:rPr>
              <a:t>ac</a:t>
            </a:r>
            <a:r>
              <a:rPr lang="vi-VN" sz="2400" b="1" dirty="0" smtClean="0">
                <a:solidFill>
                  <a:srgbClr val="FC0462"/>
                </a:solidFill>
                <a:latin typeface="VNI-Avo" pitchFamily="2" charset="0"/>
              </a:rPr>
              <a:t>   </a:t>
            </a:r>
            <a:r>
              <a:rPr lang="en-US" sz="2400" b="1" dirty="0" err="1" smtClean="0">
                <a:solidFill>
                  <a:srgbClr val="FC0462"/>
                </a:solidFill>
                <a:latin typeface="VNI-Avo" pitchFamily="2" charset="0"/>
              </a:rPr>
              <a:t>aêc</a:t>
            </a:r>
            <a:r>
              <a:rPr lang="vi-VN" sz="2400" dirty="0" smtClean="0">
                <a:solidFill>
                  <a:srgbClr val="FC0462"/>
                </a:solidFill>
              </a:rPr>
              <a:t> </a:t>
            </a:r>
            <a:r>
              <a:rPr lang="en-US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rgbClr val="FC0462"/>
                </a:solidFill>
                <a:latin typeface="VNI-Avo" pitchFamily="2" charset="0"/>
              </a:rPr>
              <a:t>aâc</a:t>
            </a:r>
            <a:endParaRPr lang="vi-VN" sz="2400" dirty="0">
              <a:solidFill>
                <a:srgbClr val="FC0462"/>
              </a:solidFill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3" t="50914" r="75237" b="46641"/>
          <a:stretch/>
        </p:blipFill>
        <p:spPr bwMode="auto">
          <a:xfrm>
            <a:off x="2823416" y="3577389"/>
            <a:ext cx="717965" cy="561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3" t="55556" r="61029" b="34444"/>
          <a:stretch/>
        </p:blipFill>
        <p:spPr>
          <a:xfrm>
            <a:off x="1326041" y="4235670"/>
            <a:ext cx="2860948" cy="1691888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9" t="55848" r="38953" b="34152"/>
          <a:stretch/>
        </p:blipFill>
        <p:spPr>
          <a:xfrm>
            <a:off x="5141546" y="4288813"/>
            <a:ext cx="2695022" cy="1691888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6" t="55898" r="14436" b="34102"/>
          <a:stretch/>
        </p:blipFill>
        <p:spPr>
          <a:xfrm>
            <a:off x="8596103" y="4235670"/>
            <a:ext cx="2657434" cy="174859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1" t="63295" r="65580" b="33974"/>
          <a:stretch/>
        </p:blipFill>
        <p:spPr bwMode="auto">
          <a:xfrm>
            <a:off x="1955607" y="6064886"/>
            <a:ext cx="1601816" cy="569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7" t="63295" r="43291" b="33974"/>
          <a:stretch/>
        </p:blipFill>
        <p:spPr bwMode="auto">
          <a:xfrm>
            <a:off x="5659992" y="6051091"/>
            <a:ext cx="1997242" cy="569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6" t="63295" r="21048" b="33974"/>
          <a:stretch/>
        </p:blipFill>
        <p:spPr bwMode="auto">
          <a:xfrm>
            <a:off x="9111917" y="6051091"/>
            <a:ext cx="2141620" cy="569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3" t="50914" r="63478" b="46641"/>
          <a:stretch/>
        </p:blipFill>
        <p:spPr bwMode="auto">
          <a:xfrm>
            <a:off x="3774664" y="3577389"/>
            <a:ext cx="1010647" cy="561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1" t="50914" r="52208" b="46641"/>
          <a:stretch/>
        </p:blipFill>
        <p:spPr bwMode="auto">
          <a:xfrm>
            <a:off x="4938594" y="3577389"/>
            <a:ext cx="887894" cy="561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9" t="50914" r="39158" b="46641"/>
          <a:stretch/>
        </p:blipFill>
        <p:spPr bwMode="auto">
          <a:xfrm>
            <a:off x="5991590" y="3577389"/>
            <a:ext cx="1002768" cy="561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1" t="50914" r="27789" b="46641"/>
          <a:stretch/>
        </p:blipFill>
        <p:spPr bwMode="auto">
          <a:xfrm>
            <a:off x="7218947" y="3561346"/>
            <a:ext cx="794084" cy="561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44" t="50914" r="15686" b="46641"/>
          <a:stretch/>
        </p:blipFill>
        <p:spPr bwMode="auto">
          <a:xfrm>
            <a:off x="8262564" y="3561346"/>
            <a:ext cx="849353" cy="561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980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35" grpId="0"/>
      <p:bldP spid="36" grpId="0"/>
      <p:bldP spid="37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54404" y="1524016"/>
            <a:ext cx="3149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endParaRPr lang="en-US" sz="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8549" y="1317264"/>
            <a:ext cx="214571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4. Vi</a:t>
            </a: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ế</a:t>
            </a: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 b</a:t>
            </a: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ả</a:t>
            </a: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ng</a:t>
            </a:r>
            <a:endParaRPr lang="en-US" sz="2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5" t="75870" r="14856" b="10840"/>
          <a:stretch/>
        </p:blipFill>
        <p:spPr bwMode="auto">
          <a:xfrm>
            <a:off x="1387642" y="2334126"/>
            <a:ext cx="8871284" cy="226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12151919" cy="113877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hai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13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vi-VN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400" b="1" kern="0" dirty="0" err="1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B</a:t>
            </a:r>
            <a:r>
              <a:rPr lang="en-US" sz="2800" b="1" kern="0" dirty="0" err="1">
                <a:solidFill>
                  <a:srgbClr val="002060"/>
                </a:solidFill>
                <a:latin typeface="Tw Cen MT" pitchFamily="34" charset="0"/>
                <a:cs typeface="Times New Roman" panose="02020603050405020304" pitchFamily="18" charset="0"/>
              </a:rPr>
              <a:t>à</a:t>
            </a:r>
            <a:r>
              <a:rPr lang="en-US" sz="2400" b="1" kern="0" dirty="0" err="1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i</a:t>
            </a:r>
            <a:r>
              <a:rPr lang="en-US" sz="2400" b="1" kern="0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 4</a:t>
            </a:r>
            <a:r>
              <a:rPr lang="vi-VN" sz="2400" b="1" kern="0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6</a:t>
            </a:r>
            <a:r>
              <a:rPr lang="en-US" sz="2400" b="1" kern="0" dirty="0" smtClean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:</a:t>
            </a:r>
            <a:r>
              <a:rPr lang="vi-VN" sz="2400" b="1" dirty="0" smtClean="0">
                <a:solidFill>
                  <a:srgbClr val="FC0462"/>
                </a:solidFill>
                <a:latin typeface="VNI-Avo" pitchFamily="2" charset="0"/>
              </a:rPr>
              <a:t>  </a:t>
            </a:r>
            <a:r>
              <a:rPr lang="en-US" sz="2400" b="1" dirty="0" smtClean="0">
                <a:solidFill>
                  <a:srgbClr val="FC0462"/>
                </a:solidFill>
                <a:latin typeface=".VnAvant" pitchFamily="34" charset="0"/>
              </a:rPr>
              <a:t>ac</a:t>
            </a:r>
            <a:r>
              <a:rPr lang="vi-VN" sz="2400" b="1" dirty="0" smtClean="0">
                <a:solidFill>
                  <a:srgbClr val="FC0462"/>
                </a:solidFill>
                <a:latin typeface="VNI-Avo" pitchFamily="2" charset="0"/>
              </a:rPr>
              <a:t>   </a:t>
            </a:r>
            <a:r>
              <a:rPr lang="en-US" sz="2400" b="1" dirty="0" err="1" smtClean="0">
                <a:solidFill>
                  <a:srgbClr val="FC0462"/>
                </a:solidFill>
                <a:latin typeface="VNI-Avo" pitchFamily="2" charset="0"/>
              </a:rPr>
              <a:t>aêc</a:t>
            </a:r>
            <a:r>
              <a:rPr lang="vi-VN" sz="2400" dirty="0" smtClean="0">
                <a:solidFill>
                  <a:srgbClr val="FC0462"/>
                </a:solidFill>
              </a:rPr>
              <a:t> </a:t>
            </a:r>
            <a:r>
              <a:rPr lang="en-US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rgbClr val="FC0462"/>
                </a:solidFill>
                <a:latin typeface="VNI-Avo" pitchFamily="2" charset="0"/>
              </a:rPr>
              <a:t>aâc</a:t>
            </a:r>
            <a:endParaRPr lang="vi-VN" sz="2400" dirty="0">
              <a:solidFill>
                <a:srgbClr val="FC04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50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54404" y="1524016"/>
            <a:ext cx="3149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endParaRPr lang="en-US" sz="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253" y="1282773"/>
            <a:ext cx="204945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4. Vi</a:t>
            </a: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ế</a:t>
            </a: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 b</a:t>
            </a: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ả</a:t>
            </a: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ng</a:t>
            </a:r>
            <a:endParaRPr lang="en-US" sz="2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51919" cy="113877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hai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13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vi-VN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400" b="1" kern="0" dirty="0" err="1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B</a:t>
            </a:r>
            <a:r>
              <a:rPr lang="en-US" sz="2800" b="1" kern="0" dirty="0" err="1">
                <a:solidFill>
                  <a:srgbClr val="002060"/>
                </a:solidFill>
                <a:latin typeface="Tw Cen MT" pitchFamily="34" charset="0"/>
                <a:cs typeface="Times New Roman" panose="02020603050405020304" pitchFamily="18" charset="0"/>
              </a:rPr>
              <a:t>à</a:t>
            </a:r>
            <a:r>
              <a:rPr lang="en-US" sz="2400" b="1" kern="0" dirty="0" err="1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i</a:t>
            </a:r>
            <a:r>
              <a:rPr lang="en-US" sz="2400" b="1" kern="0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 4</a:t>
            </a:r>
            <a:r>
              <a:rPr lang="vi-VN" sz="2400" b="1" kern="0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6</a:t>
            </a:r>
            <a:r>
              <a:rPr lang="en-US" sz="2400" b="1" kern="0" dirty="0" smtClean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:</a:t>
            </a:r>
            <a:r>
              <a:rPr lang="vi-VN" sz="2400" b="1" dirty="0" smtClean="0">
                <a:solidFill>
                  <a:srgbClr val="FC0462"/>
                </a:solidFill>
                <a:latin typeface="VNI-Avo" pitchFamily="2" charset="0"/>
              </a:rPr>
              <a:t>  </a:t>
            </a:r>
            <a:r>
              <a:rPr lang="en-US" sz="2400" b="1" dirty="0" smtClean="0">
                <a:solidFill>
                  <a:srgbClr val="FC0462"/>
                </a:solidFill>
                <a:latin typeface=".VnAvant" pitchFamily="34" charset="0"/>
              </a:rPr>
              <a:t>ac</a:t>
            </a:r>
            <a:r>
              <a:rPr lang="vi-VN" sz="2400" b="1" dirty="0" smtClean="0">
                <a:solidFill>
                  <a:srgbClr val="FC0462"/>
                </a:solidFill>
                <a:latin typeface="VNI-Avo" pitchFamily="2" charset="0"/>
              </a:rPr>
              <a:t>   </a:t>
            </a:r>
            <a:r>
              <a:rPr lang="en-US" sz="2400" b="1" dirty="0" err="1" smtClean="0">
                <a:solidFill>
                  <a:srgbClr val="FC0462"/>
                </a:solidFill>
                <a:latin typeface="VNI-Avo" pitchFamily="2" charset="0"/>
              </a:rPr>
              <a:t>aêc</a:t>
            </a:r>
            <a:r>
              <a:rPr lang="vi-VN" sz="2400" dirty="0" smtClean="0">
                <a:solidFill>
                  <a:srgbClr val="FC0462"/>
                </a:solidFill>
              </a:rPr>
              <a:t> </a:t>
            </a:r>
            <a:r>
              <a:rPr lang="en-US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rgbClr val="FC0462"/>
                </a:solidFill>
                <a:latin typeface="VNI-Avo" pitchFamily="2" charset="0"/>
              </a:rPr>
              <a:t>aâc</a:t>
            </a:r>
            <a:endParaRPr lang="vi-VN" sz="2400" dirty="0">
              <a:solidFill>
                <a:srgbClr val="FC0462"/>
              </a:solidFill>
            </a:endParaRPr>
          </a:p>
        </p:txBody>
      </p:sp>
      <p:pic>
        <p:nvPicPr>
          <p:cNvPr id="9" name="a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9356" y="2001069"/>
            <a:ext cx="7315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9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54404" y="1524016"/>
            <a:ext cx="3149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endParaRPr lang="en-US" sz="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253" y="1282773"/>
            <a:ext cx="204945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4. Vi</a:t>
            </a: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ế</a:t>
            </a: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 b</a:t>
            </a: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ả</a:t>
            </a: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ng</a:t>
            </a:r>
            <a:endParaRPr lang="en-US" sz="2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51919" cy="113877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hai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13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vi-VN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400" b="1" kern="0" dirty="0" err="1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B</a:t>
            </a:r>
            <a:r>
              <a:rPr lang="en-US" sz="2800" b="1" kern="0" dirty="0" err="1">
                <a:solidFill>
                  <a:srgbClr val="002060"/>
                </a:solidFill>
                <a:latin typeface="Tw Cen MT" pitchFamily="34" charset="0"/>
                <a:cs typeface="Times New Roman" panose="02020603050405020304" pitchFamily="18" charset="0"/>
              </a:rPr>
              <a:t>à</a:t>
            </a:r>
            <a:r>
              <a:rPr lang="en-US" sz="2400" b="1" kern="0" dirty="0" err="1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i</a:t>
            </a:r>
            <a:r>
              <a:rPr lang="en-US" sz="2400" b="1" kern="0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 4</a:t>
            </a:r>
            <a:r>
              <a:rPr lang="vi-VN" sz="2400" b="1" kern="0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6</a:t>
            </a:r>
            <a:r>
              <a:rPr lang="en-US" sz="2400" b="1" kern="0" dirty="0" smtClean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:</a:t>
            </a:r>
            <a:r>
              <a:rPr lang="vi-VN" sz="2400" b="1" dirty="0" smtClean="0">
                <a:solidFill>
                  <a:srgbClr val="FC0462"/>
                </a:solidFill>
                <a:latin typeface="VNI-Avo" pitchFamily="2" charset="0"/>
              </a:rPr>
              <a:t>  </a:t>
            </a:r>
            <a:r>
              <a:rPr lang="en-US" sz="2400" b="1" dirty="0" smtClean="0">
                <a:solidFill>
                  <a:srgbClr val="FC0462"/>
                </a:solidFill>
                <a:latin typeface=".VnAvant" pitchFamily="34" charset="0"/>
              </a:rPr>
              <a:t>ac</a:t>
            </a:r>
            <a:r>
              <a:rPr lang="vi-VN" sz="2400" b="1" dirty="0" smtClean="0">
                <a:solidFill>
                  <a:srgbClr val="FC0462"/>
                </a:solidFill>
                <a:latin typeface="VNI-Avo" pitchFamily="2" charset="0"/>
              </a:rPr>
              <a:t>   </a:t>
            </a:r>
            <a:r>
              <a:rPr lang="en-US" sz="2400" b="1" dirty="0" err="1" smtClean="0">
                <a:solidFill>
                  <a:srgbClr val="FC0462"/>
                </a:solidFill>
                <a:latin typeface="VNI-Avo" pitchFamily="2" charset="0"/>
              </a:rPr>
              <a:t>aêc</a:t>
            </a:r>
            <a:r>
              <a:rPr lang="vi-VN" sz="2400" dirty="0" smtClean="0">
                <a:solidFill>
                  <a:srgbClr val="FC0462"/>
                </a:solidFill>
              </a:rPr>
              <a:t> </a:t>
            </a:r>
            <a:r>
              <a:rPr lang="en-US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rgbClr val="FC0462"/>
                </a:solidFill>
                <a:latin typeface="VNI-Avo" pitchFamily="2" charset="0"/>
              </a:rPr>
              <a:t>aâc</a:t>
            </a:r>
            <a:endParaRPr lang="vi-VN" sz="2400" dirty="0">
              <a:solidFill>
                <a:srgbClr val="FC0462"/>
              </a:solidFill>
            </a:endParaRPr>
          </a:p>
        </p:txBody>
      </p:sp>
      <p:pic>
        <p:nvPicPr>
          <p:cNvPr id="5" name="aa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5712" y="2081464"/>
            <a:ext cx="7289278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1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54404" y="1524016"/>
            <a:ext cx="3149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endParaRPr lang="en-US" sz="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253" y="1258710"/>
            <a:ext cx="204945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4. Vi</a:t>
            </a: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ế</a:t>
            </a: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 b</a:t>
            </a: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ả</a:t>
            </a: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ng</a:t>
            </a:r>
            <a:endParaRPr lang="en-US" sz="2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51919" cy="113877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hai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13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vi-VN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400" b="1" kern="0" dirty="0" err="1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B</a:t>
            </a:r>
            <a:r>
              <a:rPr lang="en-US" sz="2800" b="1" kern="0" dirty="0" err="1">
                <a:solidFill>
                  <a:srgbClr val="002060"/>
                </a:solidFill>
                <a:latin typeface="Tw Cen MT" pitchFamily="34" charset="0"/>
                <a:cs typeface="Times New Roman" panose="02020603050405020304" pitchFamily="18" charset="0"/>
              </a:rPr>
              <a:t>à</a:t>
            </a:r>
            <a:r>
              <a:rPr lang="en-US" sz="2400" b="1" kern="0" dirty="0" err="1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i</a:t>
            </a:r>
            <a:r>
              <a:rPr lang="en-US" sz="2400" b="1" kern="0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 4</a:t>
            </a:r>
            <a:r>
              <a:rPr lang="vi-VN" sz="2400" b="1" kern="0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6</a:t>
            </a:r>
            <a:r>
              <a:rPr lang="en-US" sz="2400" b="1" kern="0" dirty="0" smtClean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:</a:t>
            </a:r>
            <a:r>
              <a:rPr lang="vi-VN" sz="2400" b="1" dirty="0" smtClean="0">
                <a:solidFill>
                  <a:srgbClr val="FC0462"/>
                </a:solidFill>
                <a:latin typeface="VNI-Avo" pitchFamily="2" charset="0"/>
              </a:rPr>
              <a:t>  </a:t>
            </a:r>
            <a:r>
              <a:rPr lang="en-US" sz="2400" b="1" dirty="0" smtClean="0">
                <a:solidFill>
                  <a:srgbClr val="FC0462"/>
                </a:solidFill>
                <a:latin typeface=".VnAvant" pitchFamily="34" charset="0"/>
              </a:rPr>
              <a:t>ac</a:t>
            </a:r>
            <a:r>
              <a:rPr lang="vi-VN" sz="2400" b="1" dirty="0" smtClean="0">
                <a:solidFill>
                  <a:srgbClr val="FC0462"/>
                </a:solidFill>
                <a:latin typeface="VNI-Avo" pitchFamily="2" charset="0"/>
              </a:rPr>
              <a:t>   </a:t>
            </a:r>
            <a:r>
              <a:rPr lang="en-US" sz="2400" b="1" dirty="0" err="1" smtClean="0">
                <a:solidFill>
                  <a:srgbClr val="FC0462"/>
                </a:solidFill>
                <a:latin typeface="VNI-Avo" pitchFamily="2" charset="0"/>
              </a:rPr>
              <a:t>aêc</a:t>
            </a:r>
            <a:r>
              <a:rPr lang="vi-VN" sz="2400" dirty="0" smtClean="0">
                <a:solidFill>
                  <a:srgbClr val="FC0462"/>
                </a:solidFill>
              </a:rPr>
              <a:t> </a:t>
            </a:r>
            <a:r>
              <a:rPr lang="en-US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rgbClr val="FC0462"/>
                </a:solidFill>
                <a:latin typeface="VNI-Avo" pitchFamily="2" charset="0"/>
              </a:rPr>
              <a:t>aâc</a:t>
            </a:r>
            <a:endParaRPr lang="vi-VN" sz="2400" dirty="0">
              <a:solidFill>
                <a:srgbClr val="FC0462"/>
              </a:solidFill>
            </a:endParaRPr>
          </a:p>
        </p:txBody>
      </p:sp>
      <p:pic>
        <p:nvPicPr>
          <p:cNvPr id="9" name="aw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1859" y="2001069"/>
            <a:ext cx="6596552" cy="332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4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919</TotalTime>
  <Words>526</Words>
  <Application>Microsoft Office PowerPoint</Application>
  <PresentationFormat>Widescreen</PresentationFormat>
  <Paragraphs>119</Paragraphs>
  <Slides>20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VNI-Avo</vt:lpstr>
      <vt:lpstr>.VnAvant</vt:lpstr>
      <vt:lpstr>Calibri Light</vt:lpstr>
      <vt:lpstr>Tw Cen MT</vt:lpstr>
      <vt:lpstr>Times New Roman</vt:lpstr>
      <vt:lpstr>HP001</vt:lpstr>
      <vt:lpstr>Calibri</vt:lpstr>
      <vt:lpstr>Arial</vt:lpstr>
      <vt:lpstr>Cambria</vt:lpstr>
      <vt:lpstr>#9Slide02 Noi dung dai</vt:lpstr>
      <vt:lpstr>HP001 4 hàng</vt:lpstr>
      <vt:lpstr>Arial-Rounded</vt:lpstr>
      <vt:lpstr>宋体</vt:lpstr>
      <vt:lpstr>#9Slide02 Tieu de dai</vt:lpstr>
      <vt:lpstr>4_Default Design</vt:lpstr>
      <vt:lpstr>10_Office Theme</vt:lpstr>
      <vt:lpstr>4_Office Theme</vt:lpstr>
      <vt:lpstr>8_Office Theme</vt:lpstr>
      <vt:lpstr>3_Office Theme</vt:lpstr>
      <vt:lpstr>11_Office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STD_HUONG</cp:lastModifiedBy>
  <cp:revision>194</cp:revision>
  <dcterms:created xsi:type="dcterms:W3CDTF">2020-10-19T12:51:54Z</dcterms:created>
  <dcterms:modified xsi:type="dcterms:W3CDTF">2024-11-16T07:29:20Z</dcterms:modified>
  <cp:category>Kết nối tri thức với cuộc sống</cp:category>
</cp:coreProperties>
</file>