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8" r:id="rId3"/>
    <p:sldMasterId id="2147483730" r:id="rId4"/>
    <p:sldMasterId id="2147483742" r:id="rId5"/>
    <p:sldMasterId id="2147483754" r:id="rId6"/>
    <p:sldMasterId id="2147483766" r:id="rId7"/>
  </p:sldMasterIdLst>
  <p:notesMasterIdLst>
    <p:notesMasterId r:id="rId29"/>
  </p:notesMasterIdLst>
  <p:sldIdLst>
    <p:sldId id="257" r:id="rId8"/>
    <p:sldId id="338" r:id="rId9"/>
    <p:sldId id="705" r:id="rId10"/>
    <p:sldId id="706" r:id="rId11"/>
    <p:sldId id="707" r:id="rId12"/>
    <p:sldId id="708" r:id="rId13"/>
    <p:sldId id="372" r:id="rId14"/>
    <p:sldId id="392" r:id="rId15"/>
    <p:sldId id="371" r:id="rId16"/>
    <p:sldId id="373" r:id="rId17"/>
    <p:sldId id="709" r:id="rId18"/>
    <p:sldId id="284" r:id="rId19"/>
    <p:sldId id="264" r:id="rId20"/>
    <p:sldId id="710" r:id="rId21"/>
    <p:sldId id="304" r:id="rId22"/>
    <p:sldId id="281" r:id="rId23"/>
    <p:sldId id="365" r:id="rId24"/>
    <p:sldId id="383" r:id="rId25"/>
    <p:sldId id="711" r:id="rId26"/>
    <p:sldId id="712" r:id="rId27"/>
    <p:sldId id="70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1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63082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761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8717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6060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751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57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5641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23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63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391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486624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59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01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6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5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7638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96153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040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84207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701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91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971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740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543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01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333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397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73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7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184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6947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811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41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11/24/2024</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11/24/2024</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11/24/2024</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11/24/2024</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11/24/2024</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11/24/2024</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11/24/2024</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11/24/2024</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11/24/2024</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11/24/2024</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6678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05162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684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0690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653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1634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180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365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5041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4844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11/24/2024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3435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11/24/2024</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4BCF3A24-E3EF-4F11-0817-35FB1A616A7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06325" y="295275"/>
            <a:ext cx="1285874" cy="1285874"/>
          </a:xfrm>
          <a:prstGeom prst="rect">
            <a:avLst/>
          </a:prstGeom>
        </p:spPr>
      </p:pic>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30345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pic>
        <p:nvPicPr>
          <p:cNvPr id="7" name="Picture 6" descr="A picture containing shape&#10;&#10;Description automatically generated">
            <a:extLst>
              <a:ext uri="{FF2B5EF4-FFF2-40B4-BE49-F238E27FC236}">
                <a16:creationId xmlns:a16="http://schemas.microsoft.com/office/drawing/2014/main" id="{5B9B8B22-A981-4E5F-81BA-D0C63C24CB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1B3E06FD-FCC4-91E2-4194-BA153D2700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38253797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262F6DD3-2EF0-4C67-A918-0C361B5216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19327" y="295275"/>
            <a:ext cx="1762126" cy="1762126"/>
          </a:xfrm>
          <a:prstGeom prst="rect">
            <a:avLst/>
          </a:prstGeom>
        </p:spPr>
      </p:pic>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9.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35.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7.wmf"/><Relationship Id="rId5" Type="http://schemas.openxmlformats.org/officeDocument/2006/relationships/audio" Target="../media/audio1.wav"/><Relationship Id="rId15" Type="http://schemas.openxmlformats.org/officeDocument/2006/relationships/image" Target="../media/image41.png"/><Relationship Id="rId10" Type="http://schemas.openxmlformats.org/officeDocument/2006/relationships/oleObject" Target="../embeddings/oleObject3.bin"/><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9.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35.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7.wmf"/><Relationship Id="rId5" Type="http://schemas.openxmlformats.org/officeDocument/2006/relationships/audio" Target="../media/audio1.wav"/><Relationship Id="rId15" Type="http://schemas.openxmlformats.org/officeDocument/2006/relationships/image" Target="../media/image41.png"/><Relationship Id="rId10" Type="http://schemas.openxmlformats.org/officeDocument/2006/relationships/oleObject" Target="../embeddings/oleObject3.bin"/><Relationship Id="rId4" Type="http://schemas.openxmlformats.org/officeDocument/2006/relationships/notesSlide" Target="../notesSlides/notesSlide5.xml"/><Relationship Id="rId9" Type="http://schemas.openxmlformats.org/officeDocument/2006/relationships/audio" Target="../media/audio5.wav"/><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94.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9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73.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73.xml"/><Relationship Id="rId5" Type="http://schemas.openxmlformats.org/officeDocument/2006/relationships/image" Target="../media/image51.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8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9.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35.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7.wmf"/><Relationship Id="rId5" Type="http://schemas.openxmlformats.org/officeDocument/2006/relationships/audio" Target="../media/audio1.wav"/><Relationship Id="rId15" Type="http://schemas.openxmlformats.org/officeDocument/2006/relationships/image" Target="../media/image41.png"/><Relationship Id="rId10" Type="http://schemas.openxmlformats.org/officeDocument/2006/relationships/oleObject" Target="../embeddings/oleObject1.bin"/><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9.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41.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7.wmf"/><Relationship Id="rId5" Type="http://schemas.openxmlformats.org/officeDocument/2006/relationships/audio" Target="../media/audio1.wav"/><Relationship Id="rId15" Type="http://schemas.openxmlformats.org/officeDocument/2006/relationships/image" Target="../media/image35.png"/><Relationship Id="rId10" Type="http://schemas.openxmlformats.org/officeDocument/2006/relationships/oleObject" Target="../embeddings/oleObject2.bin"/><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id="{7C5AB3DE-6D6B-5CC5-D308-DE6E05619B9B}"/>
              </a:ext>
            </a:extLst>
          </p:cNvPr>
          <p:cNvSpPr txBox="1"/>
          <p:nvPr/>
        </p:nvSpPr>
        <p:spPr>
          <a:xfrm>
            <a:off x="3609296" y="964177"/>
            <a:ext cx="53067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3">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4">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5">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6">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7">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8">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8">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067395" y="2726347"/>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algn="ctr"/>
            <a:r>
              <a:rPr lang="en-US" sz="5333" b="1" dirty="0">
                <a:solidFill>
                  <a:srgbClr val="FF0000"/>
                </a:solidFill>
                <a:latin typeface="Times New Roman" panose="02020603050405020304" pitchFamily="18" charset="0"/>
                <a:cs typeface="Times New Roman" panose="02020603050405020304" pitchFamily="18" charset="0"/>
                <a:sym typeface="Arial"/>
              </a:rPr>
              <a:t>ĐẠO ĐỨC LỚP 4</a:t>
            </a:r>
          </a:p>
          <a:p>
            <a:pPr algn="ctr"/>
            <a:r>
              <a:rPr lang="en-US" sz="3200" b="1" dirty="0">
                <a:solidFill>
                  <a:srgbClr val="FF0000"/>
                </a:solidFill>
                <a:latin typeface="Times New Roman" panose="02020603050405020304" pitchFamily="18" charset="0"/>
                <a:cs typeface="Times New Roman" panose="02020603050405020304" pitchFamily="18" charset="0"/>
              </a:rPr>
              <a:t>GIÁO VIÊN: NGUYỄN THỊ LINH</a:t>
            </a:r>
            <a:endParaRPr sz="32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373" name="Google Shape;373;p1"/>
          <p:cNvPicPr preferRelativeResize="0"/>
          <p:nvPr/>
        </p:nvPicPr>
        <p:blipFill rotWithShape="1">
          <a:blip r:embed="rId9">
            <a:alphaModFix/>
          </a:blip>
          <a:srcRect/>
          <a:stretch/>
        </p:blipFill>
        <p:spPr>
          <a:xfrm>
            <a:off x="5211436" y="1338066"/>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106857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algn="ctr"/>
            <a:r>
              <a:rPr lang="en-US" sz="4267" b="1" dirty="0">
                <a:ln w="0"/>
                <a:solidFill>
                  <a:srgbClr val="00B0F0"/>
                </a:solidFill>
                <a:latin typeface="Times New Roman" panose="02020603050405020304" pitchFamily="18" charset="0"/>
                <a:cs typeface="Times New Roman" panose="02020603050405020304" pitchFamily="18" charset="0"/>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algn="ct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38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46595" y="6019800"/>
            <a:ext cx="609600" cy="609600"/>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564</Words>
  <Application>Microsoft Office PowerPoint</Application>
  <PresentationFormat>Widescreen</PresentationFormat>
  <Paragraphs>91</Paragraphs>
  <Slides>21</Slides>
  <Notes>6</Notes>
  <HiddenSlides>0</HiddenSlides>
  <MMClips>6</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21</vt:i4>
      </vt:variant>
    </vt:vector>
  </HeadingPairs>
  <TitlesOfParts>
    <vt:vector size="40" baseType="lpstr">
      <vt:lpstr>等线</vt:lpstr>
      <vt:lpstr>等线 Light</vt:lpstr>
      <vt:lpstr>Arial</vt:lpstr>
      <vt:lpstr>Bellota Text</vt:lpstr>
      <vt:lpstr>Calibri</vt:lpstr>
      <vt:lpstr>Calibri Light</vt:lpstr>
      <vt:lpstr>Chau Philomene One</vt:lpstr>
      <vt:lpstr>LNTH-LuoLuoNotangYuanTi 1</vt:lpstr>
      <vt:lpstr>Poller One</vt:lpstr>
      <vt:lpstr>Times New Roman</vt:lpstr>
      <vt:lpstr>Wingdings 2</vt:lpstr>
      <vt:lpstr>1_Office Theme</vt:lpstr>
      <vt:lpstr>Cooperative Learning Activities for Pre-K by Slidesgo</vt:lpstr>
      <vt:lpstr>3_Office Theme</vt:lpstr>
      <vt:lpstr>4_Office Theme</vt:lpstr>
      <vt:lpstr>2_Office Theme</vt:lpstr>
      <vt:lpstr>1_Office 主题​​</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Chiến Nguyễn minh</cp:lastModifiedBy>
  <cp:revision>18</cp:revision>
  <dcterms:created xsi:type="dcterms:W3CDTF">2023-08-08T14:21:33Z</dcterms:created>
  <dcterms:modified xsi:type="dcterms:W3CDTF">2024-11-24T02:12:53Z</dcterms:modified>
</cp:coreProperties>
</file>