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0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HP001 5H" panose="020B0604020202020204" charset="0"/>
      <p:regular r:id="rId14"/>
      <p:bold r:id="rId15"/>
    </p:embeddedFont>
    <p:embeddedFont>
      <p:font typeface="VNI-Avo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5261"/>
          <a:stretch/>
        </p:blipFill>
        <p:spPr>
          <a:xfrm>
            <a:off x="-1649826" y="3856382"/>
            <a:ext cx="14025388" cy="3432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4823"/>
          <a:stretch/>
        </p:blipFill>
        <p:spPr>
          <a:xfrm>
            <a:off x="599215" y="119952"/>
            <a:ext cx="10993569" cy="40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9" y="308427"/>
            <a:ext cx="1514686" cy="600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912346" cy="7065817"/>
          </a:xfrm>
          <a:prstGeom prst="rect">
            <a:avLst/>
          </a:prstGeom>
        </p:spPr>
      </p:pic>
      <p:pic>
        <p:nvPicPr>
          <p:cNvPr id="1026" name="Picture 2" descr="Mỗi Ngày Một Vui Vẻ">
            <a:extLst>
              <a:ext uri="{FF2B5EF4-FFF2-40B4-BE49-F238E27FC236}">
                <a16:creationId xmlns:a16="http://schemas.microsoft.com/office/drawing/2014/main" id="{7FDC4961-8586-483B-9536-67C283D3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01" y="29530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ỹ năng giúp trẻ đối phó với những cơn giận dữ khó chịu">
            <a:extLst>
              <a:ext uri="{FF2B5EF4-FFF2-40B4-BE49-F238E27FC236}">
                <a16:creationId xmlns:a16="http://schemas.microsoft.com/office/drawing/2014/main" id="{6E809DA6-10C6-47C0-B4B8-FE516246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546561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ƯU TRÍ CỦA THỎ | Phim Cổ Tích Hay Nhất - Phim Hoạt Hình Hay | CỔ TÍCH NỔI  TIẾNG THẾ GIỚI - YouTube">
            <a:extLst>
              <a:ext uri="{FF2B5EF4-FFF2-40B4-BE49-F238E27FC236}">
                <a16:creationId xmlns:a16="http://schemas.microsoft.com/office/drawing/2014/main" id="{750608B7-F409-43FA-9525-DA64CB24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376843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ó 8 bạn đang chơi kéo co, có thêm 6 bạn chạy đến cùng chơi. Hỏi lúc đó có  tất cả bao nhiêu bạn chơi kéo co?">
            <a:extLst>
              <a:ext uri="{FF2B5EF4-FFF2-40B4-BE49-F238E27FC236}">
                <a16:creationId xmlns:a16="http://schemas.microsoft.com/office/drawing/2014/main" id="{604124CC-FCE9-4F73-B1D3-036AD500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97" y="138544"/>
            <a:ext cx="4133850" cy="20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 cách khâu vá quần áo bị rách, thủng cực dễ, không để lại dấu vết | ACFC">
            <a:extLst>
              <a:ext uri="{FF2B5EF4-FFF2-40B4-BE49-F238E27FC236}">
                <a16:creationId xmlns:a16="http://schemas.microsoft.com/office/drawing/2014/main" id="{53545FCC-7FDD-4C68-B084-AA1C48F8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uyệt chiêu gia tăng khách hàng từ lời kêu gọi hành động trên website">
            <a:extLst>
              <a:ext uri="{FF2B5EF4-FFF2-40B4-BE49-F238E27FC236}">
                <a16:creationId xmlns:a16="http://schemas.microsoft.com/office/drawing/2014/main" id="{E992BCCC-5FAF-45A4-9242-A23BB8D8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519363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8EB5A4-D791-403F-9F0F-CA78720170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2748" y="-1"/>
            <a:ext cx="2619375" cy="1743075"/>
          </a:xfrm>
          <a:prstGeom prst="rect">
            <a:avLst/>
          </a:prstGeom>
        </p:spPr>
      </p:pic>
      <p:pic>
        <p:nvPicPr>
          <p:cNvPr id="1038" name="Picture 14" descr="Ngôi làng duy nhất cả nước, trồng 1 loại quả bán hết sang Trung Quốc thu  1.000 tỷ">
            <a:extLst>
              <a:ext uri="{FF2B5EF4-FFF2-40B4-BE49-F238E27FC236}">
                <a16:creationId xmlns:a16="http://schemas.microsoft.com/office/drawing/2014/main" id="{BE6D5F8E-6652-4C0C-80DC-401DDF9A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16" y="5090681"/>
            <a:ext cx="240583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2134" y="148472"/>
            <a:ext cx="10988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latin typeface="VNI-Avo" pitchFamily="2" charset="0"/>
              </a:rPr>
              <a:t>    </a:t>
            </a:r>
            <a:r>
              <a:rPr lang="en-US" sz="6000" b="1" dirty="0" err="1">
                <a:latin typeface="VNI-Avo" pitchFamily="2" charset="0"/>
              </a:rPr>
              <a:t>Nghæ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heø</a:t>
            </a:r>
            <a:r>
              <a:rPr lang="en-US" sz="6000" b="1" dirty="0">
                <a:latin typeface="VNI-Avo" pitchFamily="2" charset="0"/>
              </a:rPr>
              <a:t>, </a:t>
            </a:r>
            <a:r>
              <a:rPr lang="en-US" sz="6000" b="1" dirty="0" err="1">
                <a:latin typeface="VNI-Avo" pitchFamily="2" charset="0"/>
              </a:rPr>
              <a:t>nhaø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Haø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ñi</a:t>
            </a:r>
            <a:r>
              <a:rPr lang="en-US" sz="6000" b="1" dirty="0">
                <a:latin typeface="VNI-Avo" pitchFamily="2" charset="0"/>
              </a:rPr>
              <a:t> Tam </a:t>
            </a:r>
            <a:r>
              <a:rPr lang="en-US" sz="6000" b="1" dirty="0" err="1"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aûo</a:t>
            </a:r>
            <a:r>
              <a:rPr lang="en-US" sz="6000" b="1" dirty="0">
                <a:latin typeface="VNI-Avo" pitchFamily="2" charset="0"/>
              </a:rPr>
              <a:t>. </a:t>
            </a:r>
            <a:r>
              <a:rPr lang="en-US" sz="6000" b="1" dirty="0" err="1">
                <a:latin typeface="VNI-Avo" pitchFamily="2" charset="0"/>
              </a:rPr>
              <a:t>Khi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taùn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caây</a:t>
            </a:r>
            <a:r>
              <a:rPr lang="en-US" sz="6000" b="1" dirty="0">
                <a:latin typeface="VNI-Avo" pitchFamily="2" charset="0"/>
              </a:rPr>
              <a:t>, </a:t>
            </a:r>
            <a:r>
              <a:rPr lang="en-US" sz="6000" b="1" dirty="0" err="1">
                <a:latin typeface="VNI-Avo" pitchFamily="2" charset="0"/>
              </a:rPr>
              <a:t>ngoïn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coû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coøn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iu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iu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nguû</a:t>
            </a:r>
            <a:r>
              <a:rPr lang="en-US" sz="6000" b="1" dirty="0">
                <a:latin typeface="VNI-Avo" pitchFamily="2" charset="0"/>
              </a:rPr>
              <a:t>, </a:t>
            </a:r>
            <a:r>
              <a:rPr lang="en-US" sz="6000" b="1" dirty="0" err="1">
                <a:latin typeface="VNI-Avo" pitchFamily="2" charset="0"/>
              </a:rPr>
              <a:t>Haø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ñaõ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daäy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ngaéêm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maây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muø</a:t>
            </a:r>
            <a:r>
              <a:rPr lang="en-US" sz="6000" b="1" dirty="0">
                <a:latin typeface="VNI-Avo" pitchFamily="2" charset="0"/>
              </a:rPr>
              <a:t>. </a:t>
            </a:r>
            <a:r>
              <a:rPr lang="en-US" sz="6000" b="1" dirty="0" err="1">
                <a:latin typeface="VNI-Avo" pitchFamily="2" charset="0"/>
              </a:rPr>
              <a:t>Ñeán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tröa</a:t>
            </a:r>
            <a:r>
              <a:rPr lang="en-US" sz="6000" b="1" dirty="0">
                <a:latin typeface="VNI-Avo" pitchFamily="2" charset="0"/>
              </a:rPr>
              <a:t>, </a:t>
            </a:r>
            <a:r>
              <a:rPr lang="en-US" sz="6000" b="1" dirty="0" err="1">
                <a:latin typeface="VNI-Avo" pitchFamily="2" charset="0"/>
              </a:rPr>
              <a:t>trôøi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nhö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v</a:t>
            </a:r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aøo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thu</a:t>
            </a:r>
            <a:r>
              <a:rPr lang="en-US" sz="6000" b="1" dirty="0">
                <a:latin typeface="VNI-Avo" pitchFamily="2" charset="0"/>
              </a:rPr>
              <a:t>. </a:t>
            </a:r>
            <a:r>
              <a:rPr lang="en-US" sz="6000" b="1" dirty="0" err="1">
                <a:latin typeface="VNI-Avo" pitchFamily="2" charset="0"/>
              </a:rPr>
              <a:t>Muøa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heø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ôû</a:t>
            </a:r>
            <a:r>
              <a:rPr lang="en-US" sz="6000" b="1" dirty="0">
                <a:latin typeface="VNI-Avo" pitchFamily="2" charset="0"/>
              </a:rPr>
              <a:t> Tam </a:t>
            </a:r>
            <a:r>
              <a:rPr lang="en-US" sz="6000" b="1" dirty="0" err="1">
                <a:latin typeface="VNI-Avo" pitchFamily="2" charset="0"/>
              </a:rPr>
              <a:t>Ñ</a:t>
            </a:r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aûo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quaû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laø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deã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òu</a:t>
            </a:r>
            <a:r>
              <a:rPr lang="en-US" sz="6000" b="1" dirty="0">
                <a:latin typeface="VNI-Avo" pitchFamily="2" charset="0"/>
              </a:rPr>
              <a:t>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1" y="-28745"/>
            <a:ext cx="1514686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07817" y="978170"/>
            <a:ext cx="13023272" cy="4799181"/>
            <a:chOff x="1734207" y="1755228"/>
            <a:chExt cx="8366235" cy="30531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8694"/>
            <a:stretch/>
          </p:blipFill>
          <p:spPr>
            <a:xfrm>
              <a:off x="1734207" y="1755228"/>
              <a:ext cx="8366235" cy="16185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06565" y="2253788"/>
              <a:ext cx="593834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Tàu</a:t>
              </a:r>
              <a:r>
                <a:rPr lang="en-US" sz="80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8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ʐeo</a:t>
              </a:r>
              <a:r>
                <a:rPr lang="en-US" sz="80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8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đậu</a:t>
              </a:r>
              <a:r>
                <a:rPr lang="en-US" sz="80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8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Ȭϊn</a:t>
              </a:r>
              <a:r>
                <a:rPr lang="en-US" sz="80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8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bờ</a:t>
              </a:r>
              <a:r>
                <a:rPr lang="en-US" sz="8000" dirty="0">
                  <a:latin typeface="HP001 5H" panose="020B0603050302020204" pitchFamily="34" charset="0"/>
                  <a:cs typeface="HP001 5H" panose="020B0603050302020204" pitchFamily="34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2312"/>
            <a:ext cx="1600423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Söï tích hoa cuùc traéng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95" y="1142442"/>
            <a:ext cx="4930148" cy="5154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499" y="1106014"/>
            <a:ext cx="5646495" cy="51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Söï tích hoa cuùc traéng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92" y="1084992"/>
            <a:ext cx="5342611" cy="5264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414" y="1163735"/>
            <a:ext cx="4402103" cy="47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394</TotalTime>
  <Words>82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VNI-Avo</vt:lpstr>
      <vt:lpstr>Arial</vt:lpstr>
      <vt:lpstr>Calibri Light</vt:lpstr>
      <vt:lpstr>Calibri</vt:lpstr>
      <vt:lpstr>HP001 5H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163</cp:revision>
  <dcterms:created xsi:type="dcterms:W3CDTF">2020-10-19T12:51:54Z</dcterms:created>
  <dcterms:modified xsi:type="dcterms:W3CDTF">2023-11-09T01:02:19Z</dcterms:modified>
  <cp:category>Kết nối tri thức với cuộc sống</cp:category>
</cp:coreProperties>
</file>