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60" r:id="rId3"/>
    <p:sldId id="263" r:id="rId4"/>
    <p:sldId id="264" r:id="rId5"/>
    <p:sldId id="265" r:id="rId6"/>
    <p:sldId id="262" r:id="rId7"/>
    <p:sldId id="273" r:id="rId8"/>
    <p:sldId id="274" r:id="rId9"/>
    <p:sldId id="275" r:id="rId10"/>
    <p:sldId id="279" r:id="rId11"/>
    <p:sldId id="276" r:id="rId12"/>
    <p:sldId id="27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0808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4" d="100"/>
          <a:sy n="64" d="100"/>
        </p:scale>
        <p:origin x="7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DD05A0-A387-4037-A084-6E793985D1A6}" type="datetimeFigureOut">
              <a:rPr lang="en-US" smtClean="0"/>
              <a:t>28/11/2024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F9E2C9-0A4E-4E93-8E44-80E73C686DB2}" type="slidenum">
              <a:rPr lang="en-US" smtClean="0"/>
              <a:t>‹#›</a:t>
            </a:fld>
            <a:endParaRPr lang="en-US"/>
          </a:p>
        </p:txBody>
      </p:sp>
    </p:spTree>
    <p:extLst>
      <p:ext uri="{BB962C8B-B14F-4D97-AF65-F5344CB8AC3E}">
        <p14:creationId xmlns:p14="http://schemas.microsoft.com/office/powerpoint/2010/main" val="1074471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p:txBody>
      </p:sp>
      <p:sp>
        <p:nvSpPr>
          <p:cNvPr id="4" name="Slide Number Placeholder 3"/>
          <p:cNvSpPr>
            <a:spLocks noGrp="1"/>
          </p:cNvSpPr>
          <p:nvPr>
            <p:ph type="sldNum" sz="quarter" idx="5"/>
          </p:nvPr>
        </p:nvSpPr>
        <p:spPr/>
        <p:txBody>
          <a:bodyPr/>
          <a:lstStyle/>
          <a:p>
            <a:fld id="{99F9E2C9-0A4E-4E93-8E44-80E73C686DB2}" type="slidenum">
              <a:rPr lang="en-US" smtClean="0"/>
              <a:t>1</a:t>
            </a:fld>
            <a:endParaRPr lang="en-US"/>
          </a:p>
        </p:txBody>
      </p:sp>
    </p:spTree>
    <p:extLst>
      <p:ext uri="{BB962C8B-B14F-4D97-AF65-F5344CB8AC3E}">
        <p14:creationId xmlns:p14="http://schemas.microsoft.com/office/powerpoint/2010/main" val="1033496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918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239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544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8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465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9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800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371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xmlns="" id="{E5F4E244-30D4-03A4-861B-3545C61A428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869684" y="0"/>
            <a:ext cx="1590261" cy="1590261"/>
          </a:xfrm>
          <a:prstGeom prst="rect">
            <a:avLst/>
          </a:prstGeom>
        </p:spPr>
      </p:pic>
    </p:spTree>
    <p:extLst>
      <p:ext uri="{BB962C8B-B14F-4D97-AF65-F5344CB8AC3E}">
        <p14:creationId xmlns:p14="http://schemas.microsoft.com/office/powerpoint/2010/main" val="1566570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4.wdp"/><Relationship Id="rId3" Type="http://schemas.openxmlformats.org/officeDocument/2006/relationships/image" Target="../media/image3.jpeg"/><Relationship Id="rId7" Type="http://schemas.microsoft.com/office/2007/relationships/hdphoto" Target="../media/hdphoto1.wdp"/><Relationship Id="rId12" Type="http://schemas.openxmlformats.org/officeDocument/2006/relationships/image" Target="../media/image9.png"/><Relationship Id="rId17"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6.png"/><Relationship Id="rId11" Type="http://schemas.microsoft.com/office/2007/relationships/hdphoto" Target="../media/hdphoto3.wdp"/><Relationship Id="rId5" Type="http://schemas.openxmlformats.org/officeDocument/2006/relationships/image" Target="../media/image5.png"/><Relationship Id="rId15" Type="http://schemas.openxmlformats.org/officeDocument/2006/relationships/image" Target="../media/image11.png"/><Relationship Id="rId10" Type="http://schemas.openxmlformats.org/officeDocument/2006/relationships/image" Target="../media/image8.png"/><Relationship Id="rId4" Type="http://schemas.openxmlformats.org/officeDocument/2006/relationships/image" Target="../media/image4.png"/><Relationship Id="rId9" Type="http://schemas.microsoft.com/office/2007/relationships/hdphoto" Target="../media/hdphoto2.wdp"/><Relationship Id="rId1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2.wav"/><Relationship Id="rId7"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2.wav"/><Relationship Id="rId7"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2.wav"/><Relationship Id="rId7"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 id="{FD7471E9-BAA4-1643-9385-5F8568625F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7298" y="1481576"/>
            <a:ext cx="4376960" cy="5376424"/>
          </a:xfrm>
          <a:prstGeom prst="rect">
            <a:avLst/>
          </a:prstGeom>
        </p:spPr>
      </p:pic>
      <p:pic>
        <p:nvPicPr>
          <p:cNvPr id="22" name="图片 21">
            <a:extLst>
              <a:ext uri="{FF2B5EF4-FFF2-40B4-BE49-F238E27FC236}">
                <a16:creationId xmlns:a16="http://schemas.microsoft.com/office/drawing/2014/main" xmlns="" id="{4C82CCD7-501A-D949-96C5-EC9670155B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11730" y="-210811"/>
            <a:ext cx="2216727" cy="2216727"/>
          </a:xfrm>
          <a:prstGeom prst="rect">
            <a:avLst/>
          </a:prstGeom>
        </p:spPr>
      </p:pic>
      <p:pic>
        <p:nvPicPr>
          <p:cNvPr id="5" name="图片 6">
            <a:extLst>
              <a:ext uri="{FF2B5EF4-FFF2-40B4-BE49-F238E27FC236}">
                <a16:creationId xmlns:a16="http://schemas.microsoft.com/office/drawing/2014/main" xmlns="" id="{F2569DBB-33B0-4474-A123-CC063D3BCFE9}"/>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0" b="46595" l="0" r="14146">
                        <a14:backgroundMark x1="10814" y1="13108" x2="11052" y2="30056"/>
                        <a14:backgroundMark x1="7271" y1="36047" x2="11052" y2="33743"/>
                        <a14:backgroundMark x1="10576" y1="5735" x2="10814" y2="18126"/>
                        <a14:backgroundMark x1="11290" y1="9421" x2="11528" y2="36047"/>
                      </a14:backgroundRemoval>
                    </a14:imgEffect>
                  </a14:imgLayer>
                </a14:imgProps>
              </a:ext>
              <a:ext uri="{28A0092B-C50C-407E-A947-70E740481C1C}">
                <a14:useLocalDpi xmlns:a14="http://schemas.microsoft.com/office/drawing/2010/main" val="0"/>
              </a:ext>
            </a:extLst>
          </a:blip>
          <a:srcRect r="84309" b="60855"/>
          <a:stretch/>
        </p:blipFill>
        <p:spPr>
          <a:xfrm rot="578775">
            <a:off x="2274873" y="126293"/>
            <a:ext cx="734983" cy="946885"/>
          </a:xfrm>
          <a:prstGeom prst="rect">
            <a:avLst/>
          </a:prstGeom>
        </p:spPr>
      </p:pic>
      <p:pic>
        <p:nvPicPr>
          <p:cNvPr id="6" name="图片 3">
            <a:extLst>
              <a:ext uri="{FF2B5EF4-FFF2-40B4-BE49-F238E27FC236}">
                <a16:creationId xmlns:a16="http://schemas.microsoft.com/office/drawing/2014/main" xmlns="" id="{F6D9DDF5-8049-4CBF-B011-9B560560E3CE}"/>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922" b="42704" l="18271" r="40693">
                        <a14:backgroundMark x1="33131" y1="33589" x2="35484" y2="37225"/>
                        <a14:backgroundMark x1="33131" y1="18945" x2="37150" y2="22581"/>
                        <a14:backgroundMark x1="32655" y1="23502" x2="35008" y2="13466"/>
                        <a14:backgroundMark x1="27446" y1="37225" x2="33131" y2="36303"/>
                        <a14:backgroundMark x1="24141" y1="35433" x2="27684" y2="39068"/>
                        <a14:backgroundMark x1="34770" y1="33589" x2="34532" y2="27189"/>
                        <a14:backgroundMark x1="34045" y1="7996" x2="34508" y2="16801"/>
                      </a14:backgroundRemoval>
                    </a14:imgEffect>
                  </a14:imgLayer>
                </a14:imgProps>
              </a:ext>
              <a:ext uri="{28A0092B-C50C-407E-A947-70E740481C1C}">
                <a14:useLocalDpi xmlns:a14="http://schemas.microsoft.com/office/drawing/2010/main" val="0"/>
              </a:ext>
            </a:extLst>
          </a:blip>
          <a:srcRect l="19274" r="64146" b="60878"/>
          <a:stretch/>
        </p:blipFill>
        <p:spPr>
          <a:xfrm rot="20277098">
            <a:off x="3829385" y="153260"/>
            <a:ext cx="848574" cy="1033945"/>
          </a:xfrm>
          <a:prstGeom prst="rect">
            <a:avLst/>
          </a:prstGeom>
        </p:spPr>
      </p:pic>
      <p:pic>
        <p:nvPicPr>
          <p:cNvPr id="7" name="图片 3">
            <a:extLst>
              <a:ext uri="{FF2B5EF4-FFF2-40B4-BE49-F238E27FC236}">
                <a16:creationId xmlns:a16="http://schemas.microsoft.com/office/drawing/2014/main" xmlns="" id="{782C4F4F-D12D-4A1C-AD16-37E9D5657C92}"/>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45571" l="38366" r="62454">
                        <a14:backgroundMark x1="54971" y1="11162" x2="56267" y2="29339"/>
                        <a14:backgroundMark x1="45452" y1="37686" x2="59439" y2="34613"/>
                        <a14:backgroundMark x1="48625" y1="41628" x2="60021" y2="23758"/>
                        <a14:backgroundMark x1="47885" y1="37993" x2="56980" y2="37174"/>
                        <a14:backgroundMark x1="55685" y1="10599" x2="55685" y2="18433"/>
                        <a14:backgroundMark x1="55976" y1="18996" x2="57403" y2="24014"/>
                        <a14:backgroundMark x1="56557" y1="27087" x2="58858" y2="19252"/>
                        <a14:backgroundMark x1="44870" y1="33794" x2="46748" y2="36047"/>
                        <a14:backgroundMark x1="53094" y1="4455" x2="54812" y2="8397"/>
                      </a14:backgroundRemoval>
                    </a14:imgEffect>
                  </a14:imgLayer>
                </a14:imgProps>
              </a:ext>
              <a:ext uri="{28A0092B-C50C-407E-A947-70E740481C1C}">
                <a14:useLocalDpi xmlns:a14="http://schemas.microsoft.com/office/drawing/2010/main" val="0"/>
              </a:ext>
            </a:extLst>
          </a:blip>
          <a:srcRect l="40251" r="36315" b="60302"/>
          <a:stretch/>
        </p:blipFill>
        <p:spPr>
          <a:xfrm rot="593058">
            <a:off x="5501332" y="91002"/>
            <a:ext cx="1147029" cy="1003411"/>
          </a:xfrm>
          <a:prstGeom prst="rect">
            <a:avLst/>
          </a:prstGeom>
        </p:spPr>
      </p:pic>
      <p:pic>
        <p:nvPicPr>
          <p:cNvPr id="8" name="图片 3">
            <a:extLst>
              <a:ext uri="{FF2B5EF4-FFF2-40B4-BE49-F238E27FC236}">
                <a16:creationId xmlns:a16="http://schemas.microsoft.com/office/drawing/2014/main" xmlns="" id="{5546C407-DB4A-4454-B5C2-C246494FF5B1}"/>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38044" l="61185" r="81068">
                        <a14:backgroundMark x1="75833" y1="8449" x2="75674" y2="16948"/>
                        <a14:backgroundMark x1="76732" y1="23451" x2="77261" y2="30620"/>
                        <a14:backgroundMark x1="74246" y1="36764" x2="75674" y2="30978"/>
                        <a14:backgroundMark x1="65970" y1="31644" x2="67372" y2="33692"/>
                        <a14:backgroundMark x1="67187" y1="30978" x2="68429" y2="34050"/>
                      </a14:backgroundRemoval>
                    </a14:imgEffect>
                  </a14:imgLayer>
                </a14:imgProps>
              </a:ext>
              <a:ext uri="{28A0092B-C50C-407E-A947-70E740481C1C}">
                <a14:useLocalDpi xmlns:a14="http://schemas.microsoft.com/office/drawing/2010/main" val="0"/>
              </a:ext>
            </a:extLst>
          </a:blip>
          <a:srcRect l="60705" r="20985" b="64783"/>
          <a:stretch/>
        </p:blipFill>
        <p:spPr>
          <a:xfrm>
            <a:off x="7164623" y="42605"/>
            <a:ext cx="965631" cy="959062"/>
          </a:xfrm>
          <a:prstGeom prst="rect">
            <a:avLst/>
          </a:prstGeom>
        </p:spPr>
      </p:pic>
      <p:pic>
        <p:nvPicPr>
          <p:cNvPr id="3" name="Picture 2">
            <a:extLst>
              <a:ext uri="{FF2B5EF4-FFF2-40B4-BE49-F238E27FC236}">
                <a16:creationId xmlns:a16="http://schemas.microsoft.com/office/drawing/2014/main" xmlns="" id="{B1B3D976-A1AB-8A07-5F0F-5CFDF09F8117}"/>
              </a:ext>
            </a:extLst>
          </p:cNvPr>
          <p:cNvPicPr>
            <a:picLocks noChangeAspect="1"/>
          </p:cNvPicPr>
          <p:nvPr/>
        </p:nvPicPr>
        <p:blipFill>
          <a:blip r:embed="rId14"/>
          <a:stretch>
            <a:fillRect/>
          </a:stretch>
        </p:blipFill>
        <p:spPr>
          <a:xfrm>
            <a:off x="2378985" y="1955134"/>
            <a:ext cx="8291279" cy="3633531"/>
          </a:xfrm>
          <a:prstGeom prst="rect">
            <a:avLst/>
          </a:prstGeom>
        </p:spPr>
      </p:pic>
      <p:pic>
        <p:nvPicPr>
          <p:cNvPr id="14" name="Picture 13">
            <a:extLst>
              <a:ext uri="{FF2B5EF4-FFF2-40B4-BE49-F238E27FC236}">
                <a16:creationId xmlns:a16="http://schemas.microsoft.com/office/drawing/2014/main" xmlns="" id="{6982F9EA-4999-3277-8BED-853E204AAC86}"/>
              </a:ext>
            </a:extLst>
          </p:cNvPr>
          <p:cNvPicPr>
            <a:picLocks noChangeAspect="1"/>
          </p:cNvPicPr>
          <p:nvPr/>
        </p:nvPicPr>
        <p:blipFill>
          <a:blip r:embed="rId15"/>
          <a:stretch>
            <a:fillRect/>
          </a:stretch>
        </p:blipFill>
        <p:spPr>
          <a:xfrm>
            <a:off x="382015" y="0"/>
            <a:ext cx="2950720" cy="2017951"/>
          </a:xfrm>
          <a:prstGeom prst="rect">
            <a:avLst/>
          </a:prstGeom>
        </p:spPr>
      </p:pic>
      <p:pic>
        <p:nvPicPr>
          <p:cNvPr id="15" name="图片 10">
            <a:extLst>
              <a:ext uri="{FF2B5EF4-FFF2-40B4-BE49-F238E27FC236}">
                <a16:creationId xmlns:a16="http://schemas.microsoft.com/office/drawing/2014/main" xmlns="" id="{B8394080-4A45-525B-8D35-95CB08FA4459}"/>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515853" y="2024879"/>
            <a:ext cx="4739582" cy="4739582"/>
          </a:xfrm>
          <a:prstGeom prst="rect">
            <a:avLst/>
          </a:prstGeom>
        </p:spPr>
      </p:pic>
      <p:pic>
        <p:nvPicPr>
          <p:cNvPr id="2" name="Picture 1">
            <a:extLst>
              <a:ext uri="{FF2B5EF4-FFF2-40B4-BE49-F238E27FC236}">
                <a16:creationId xmlns:a16="http://schemas.microsoft.com/office/drawing/2014/main" xmlns="" id="{A795026D-4710-8EFE-EE82-A1EC08D7C2B1}"/>
              </a:ext>
            </a:extLst>
          </p:cNvPr>
          <p:cNvPicPr>
            <a:picLocks noChangeAspect="1"/>
          </p:cNvPicPr>
          <p:nvPr/>
        </p:nvPicPr>
        <p:blipFill>
          <a:blip r:embed="rId17"/>
          <a:stretch>
            <a:fillRect/>
          </a:stretch>
        </p:blipFill>
        <p:spPr>
          <a:xfrm>
            <a:off x="10668044" y="0"/>
            <a:ext cx="1523956" cy="1508868"/>
          </a:xfrm>
          <a:prstGeom prst="rect">
            <a:avLst/>
          </a:prstGeom>
        </p:spPr>
      </p:pic>
    </p:spTree>
    <p:extLst>
      <p:ext uri="{BB962C8B-B14F-4D97-AF65-F5344CB8AC3E}">
        <p14:creationId xmlns:p14="http://schemas.microsoft.com/office/powerpoint/2010/main" val="424842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32" presetClass="emph" presetSubtype="0" fill="hold" nodeType="afterEffect">
                                  <p:stCondLst>
                                    <p:cond delay="0"/>
                                  </p:stCondLst>
                                  <p:childTnLst>
                                    <p:animRot by="120000">
                                      <p:cBhvr>
                                        <p:cTn id="31" dur="100" fill="hold">
                                          <p:stCondLst>
                                            <p:cond delay="0"/>
                                          </p:stCondLst>
                                        </p:cTn>
                                        <p:tgtEl>
                                          <p:spTgt spid="5"/>
                                        </p:tgtEl>
                                        <p:attrNameLst>
                                          <p:attrName>r</p:attrName>
                                        </p:attrNameLst>
                                      </p:cBhvr>
                                    </p:animRot>
                                    <p:animRot by="-240000">
                                      <p:cBhvr>
                                        <p:cTn id="32" dur="200" fill="hold">
                                          <p:stCondLst>
                                            <p:cond delay="200"/>
                                          </p:stCondLst>
                                        </p:cTn>
                                        <p:tgtEl>
                                          <p:spTgt spid="5"/>
                                        </p:tgtEl>
                                        <p:attrNameLst>
                                          <p:attrName>r</p:attrName>
                                        </p:attrNameLst>
                                      </p:cBhvr>
                                    </p:animRot>
                                    <p:animRot by="240000">
                                      <p:cBhvr>
                                        <p:cTn id="33" dur="200" fill="hold">
                                          <p:stCondLst>
                                            <p:cond delay="400"/>
                                          </p:stCondLst>
                                        </p:cTn>
                                        <p:tgtEl>
                                          <p:spTgt spid="5"/>
                                        </p:tgtEl>
                                        <p:attrNameLst>
                                          <p:attrName>r</p:attrName>
                                        </p:attrNameLst>
                                      </p:cBhvr>
                                    </p:animRot>
                                    <p:animRot by="-240000">
                                      <p:cBhvr>
                                        <p:cTn id="34" dur="200" fill="hold">
                                          <p:stCondLst>
                                            <p:cond delay="600"/>
                                          </p:stCondLst>
                                        </p:cTn>
                                        <p:tgtEl>
                                          <p:spTgt spid="5"/>
                                        </p:tgtEl>
                                        <p:attrNameLst>
                                          <p:attrName>r</p:attrName>
                                        </p:attrNameLst>
                                      </p:cBhvr>
                                    </p:animRot>
                                    <p:animRot by="120000">
                                      <p:cBhvr>
                                        <p:cTn id="35" dur="200" fill="hold">
                                          <p:stCondLst>
                                            <p:cond delay="800"/>
                                          </p:stCondLst>
                                        </p:cTn>
                                        <p:tgtEl>
                                          <p:spTgt spid="5"/>
                                        </p:tgtEl>
                                        <p:attrNameLst>
                                          <p:attrName>r</p:attrName>
                                        </p:attrNameLst>
                                      </p:cBhvr>
                                    </p:animRot>
                                  </p:childTnLst>
                                </p:cTn>
                              </p:par>
                              <p:par>
                                <p:cTn id="36" presetID="32" presetClass="emph" presetSubtype="0" fill="hold" nodeType="withEffect">
                                  <p:stCondLst>
                                    <p:cond delay="0"/>
                                  </p:stCondLst>
                                  <p:childTnLst>
                                    <p:animRot by="120000">
                                      <p:cBhvr>
                                        <p:cTn id="37" dur="100" fill="hold">
                                          <p:stCondLst>
                                            <p:cond delay="0"/>
                                          </p:stCondLst>
                                        </p:cTn>
                                        <p:tgtEl>
                                          <p:spTgt spid="6"/>
                                        </p:tgtEl>
                                        <p:attrNameLst>
                                          <p:attrName>r</p:attrName>
                                        </p:attrNameLst>
                                      </p:cBhvr>
                                    </p:animRot>
                                    <p:animRot by="-240000">
                                      <p:cBhvr>
                                        <p:cTn id="38" dur="200" fill="hold">
                                          <p:stCondLst>
                                            <p:cond delay="200"/>
                                          </p:stCondLst>
                                        </p:cTn>
                                        <p:tgtEl>
                                          <p:spTgt spid="6"/>
                                        </p:tgtEl>
                                        <p:attrNameLst>
                                          <p:attrName>r</p:attrName>
                                        </p:attrNameLst>
                                      </p:cBhvr>
                                    </p:animRot>
                                    <p:animRot by="240000">
                                      <p:cBhvr>
                                        <p:cTn id="39" dur="200" fill="hold">
                                          <p:stCondLst>
                                            <p:cond delay="400"/>
                                          </p:stCondLst>
                                        </p:cTn>
                                        <p:tgtEl>
                                          <p:spTgt spid="6"/>
                                        </p:tgtEl>
                                        <p:attrNameLst>
                                          <p:attrName>r</p:attrName>
                                        </p:attrNameLst>
                                      </p:cBhvr>
                                    </p:animRot>
                                    <p:animRot by="-240000">
                                      <p:cBhvr>
                                        <p:cTn id="40" dur="200" fill="hold">
                                          <p:stCondLst>
                                            <p:cond delay="600"/>
                                          </p:stCondLst>
                                        </p:cTn>
                                        <p:tgtEl>
                                          <p:spTgt spid="6"/>
                                        </p:tgtEl>
                                        <p:attrNameLst>
                                          <p:attrName>r</p:attrName>
                                        </p:attrNameLst>
                                      </p:cBhvr>
                                    </p:animRot>
                                    <p:animRot by="120000">
                                      <p:cBhvr>
                                        <p:cTn id="41" dur="200" fill="hold">
                                          <p:stCondLst>
                                            <p:cond delay="800"/>
                                          </p:stCondLst>
                                        </p:cTn>
                                        <p:tgtEl>
                                          <p:spTgt spid="6"/>
                                        </p:tgtEl>
                                        <p:attrNameLst>
                                          <p:attrName>r</p:attrName>
                                        </p:attrNameLst>
                                      </p:cBhvr>
                                    </p:animRot>
                                  </p:childTnLst>
                                </p:cTn>
                              </p:par>
                              <p:par>
                                <p:cTn id="42" presetID="32" presetClass="emph" presetSubtype="0" fill="hold" nodeType="withEffect">
                                  <p:stCondLst>
                                    <p:cond delay="0"/>
                                  </p:stCondLst>
                                  <p:childTnLst>
                                    <p:animRot by="120000">
                                      <p:cBhvr>
                                        <p:cTn id="43" dur="100" fill="hold">
                                          <p:stCondLst>
                                            <p:cond delay="0"/>
                                          </p:stCondLst>
                                        </p:cTn>
                                        <p:tgtEl>
                                          <p:spTgt spid="7"/>
                                        </p:tgtEl>
                                        <p:attrNameLst>
                                          <p:attrName>r</p:attrName>
                                        </p:attrNameLst>
                                      </p:cBhvr>
                                    </p:animRot>
                                    <p:animRot by="-240000">
                                      <p:cBhvr>
                                        <p:cTn id="44" dur="200" fill="hold">
                                          <p:stCondLst>
                                            <p:cond delay="200"/>
                                          </p:stCondLst>
                                        </p:cTn>
                                        <p:tgtEl>
                                          <p:spTgt spid="7"/>
                                        </p:tgtEl>
                                        <p:attrNameLst>
                                          <p:attrName>r</p:attrName>
                                        </p:attrNameLst>
                                      </p:cBhvr>
                                    </p:animRot>
                                    <p:animRot by="240000">
                                      <p:cBhvr>
                                        <p:cTn id="45" dur="200" fill="hold">
                                          <p:stCondLst>
                                            <p:cond delay="400"/>
                                          </p:stCondLst>
                                        </p:cTn>
                                        <p:tgtEl>
                                          <p:spTgt spid="7"/>
                                        </p:tgtEl>
                                        <p:attrNameLst>
                                          <p:attrName>r</p:attrName>
                                        </p:attrNameLst>
                                      </p:cBhvr>
                                    </p:animRot>
                                    <p:animRot by="-240000">
                                      <p:cBhvr>
                                        <p:cTn id="46" dur="200" fill="hold">
                                          <p:stCondLst>
                                            <p:cond delay="600"/>
                                          </p:stCondLst>
                                        </p:cTn>
                                        <p:tgtEl>
                                          <p:spTgt spid="7"/>
                                        </p:tgtEl>
                                        <p:attrNameLst>
                                          <p:attrName>r</p:attrName>
                                        </p:attrNameLst>
                                      </p:cBhvr>
                                    </p:animRot>
                                    <p:animRot by="120000">
                                      <p:cBhvr>
                                        <p:cTn id="47" dur="200" fill="hold">
                                          <p:stCondLst>
                                            <p:cond delay="800"/>
                                          </p:stCondLst>
                                        </p:cTn>
                                        <p:tgtEl>
                                          <p:spTgt spid="7"/>
                                        </p:tgtEl>
                                        <p:attrNameLst>
                                          <p:attrName>r</p:attrName>
                                        </p:attrNameLst>
                                      </p:cBhvr>
                                    </p:animRot>
                                  </p:childTnLst>
                                </p:cTn>
                              </p:par>
                              <p:par>
                                <p:cTn id="48" presetID="32" presetClass="emph" presetSubtype="0" fill="hold" nodeType="withEffect">
                                  <p:stCondLst>
                                    <p:cond delay="0"/>
                                  </p:stCondLst>
                                  <p:childTnLst>
                                    <p:animRot by="120000">
                                      <p:cBhvr>
                                        <p:cTn id="49" dur="100" fill="hold">
                                          <p:stCondLst>
                                            <p:cond delay="0"/>
                                          </p:stCondLst>
                                        </p:cTn>
                                        <p:tgtEl>
                                          <p:spTgt spid="8"/>
                                        </p:tgtEl>
                                        <p:attrNameLst>
                                          <p:attrName>r</p:attrName>
                                        </p:attrNameLst>
                                      </p:cBhvr>
                                    </p:animRot>
                                    <p:animRot by="-240000">
                                      <p:cBhvr>
                                        <p:cTn id="50" dur="200" fill="hold">
                                          <p:stCondLst>
                                            <p:cond delay="200"/>
                                          </p:stCondLst>
                                        </p:cTn>
                                        <p:tgtEl>
                                          <p:spTgt spid="8"/>
                                        </p:tgtEl>
                                        <p:attrNameLst>
                                          <p:attrName>r</p:attrName>
                                        </p:attrNameLst>
                                      </p:cBhvr>
                                    </p:animRot>
                                    <p:animRot by="240000">
                                      <p:cBhvr>
                                        <p:cTn id="51" dur="200" fill="hold">
                                          <p:stCondLst>
                                            <p:cond delay="400"/>
                                          </p:stCondLst>
                                        </p:cTn>
                                        <p:tgtEl>
                                          <p:spTgt spid="8"/>
                                        </p:tgtEl>
                                        <p:attrNameLst>
                                          <p:attrName>r</p:attrName>
                                        </p:attrNameLst>
                                      </p:cBhvr>
                                    </p:animRot>
                                    <p:animRot by="-240000">
                                      <p:cBhvr>
                                        <p:cTn id="52" dur="200" fill="hold">
                                          <p:stCondLst>
                                            <p:cond delay="600"/>
                                          </p:stCondLst>
                                        </p:cTn>
                                        <p:tgtEl>
                                          <p:spTgt spid="8"/>
                                        </p:tgtEl>
                                        <p:attrNameLst>
                                          <p:attrName>r</p:attrName>
                                        </p:attrNameLst>
                                      </p:cBhvr>
                                    </p:animRot>
                                    <p:animRot by="120000">
                                      <p:cBhvr>
                                        <p:cTn id="53" dur="200" fill="hold">
                                          <p:stCondLst>
                                            <p:cond delay="800"/>
                                          </p:stCondLst>
                                        </p:cTn>
                                        <p:tgtEl>
                                          <p:spTgt spid="8"/>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down)">
                                      <p:cBhvr>
                                        <p:cTn id="58" dur="500"/>
                                        <p:tgtEl>
                                          <p:spTgt spid="14"/>
                                        </p:tgtEl>
                                      </p:cBhvr>
                                    </p:animEffect>
                                  </p:childTnLst>
                                </p:cTn>
                              </p:par>
                              <p:par>
                                <p:cTn id="59" presetID="22" presetClass="entr" presetSubtype="4" fill="hold"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wipe(down)">
                                      <p:cBhvr>
                                        <p:cTn id="6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xmlns=""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4" name="Picture 3" descr="A yellow letters on a black background&#10;&#10;Description automatically generated">
            <a:extLst>
              <a:ext uri="{FF2B5EF4-FFF2-40B4-BE49-F238E27FC236}">
                <a16:creationId xmlns:a16="http://schemas.microsoft.com/office/drawing/2014/main" xmlns="" id="{9FC78E3E-7152-A80E-15BE-E0A4388AE6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6854" y="1986158"/>
            <a:ext cx="8550166" cy="2838922"/>
          </a:xfrm>
          <a:prstGeom prst="rect">
            <a:avLst/>
          </a:prstGeom>
        </p:spPr>
      </p:pic>
    </p:spTree>
    <p:extLst>
      <p:ext uri="{BB962C8B-B14F-4D97-AF65-F5344CB8AC3E}">
        <p14:creationId xmlns:p14="http://schemas.microsoft.com/office/powerpoint/2010/main" val="7856916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a:t>
            </a:r>
          </a:p>
        </p:txBody>
      </p:sp>
      <p:sp>
        <p:nvSpPr>
          <p:cNvPr id="3" name="TextBox 2"/>
          <p:cNvSpPr txBox="1"/>
          <p:nvPr/>
        </p:nvSpPr>
        <p:spPr>
          <a:xfrm>
            <a:off x="1552561" y="410427"/>
            <a:ext cx="10172079" cy="1384995"/>
          </a:xfrm>
          <a:prstGeom prst="rect">
            <a:avLst/>
          </a:prstGeom>
          <a:noFill/>
        </p:spPr>
        <p:txBody>
          <a:bodyPr wrap="square" rtlCol="0">
            <a:spAutoFit/>
          </a:bodyPr>
          <a:lstStyle/>
          <a:p>
            <a:pPr algn="just"/>
            <a:r>
              <a:rPr lang="vi-VN" sz="2800" b="1" i="1">
                <a:solidFill>
                  <a:srgbClr val="002060"/>
                </a:solidFill>
                <a:latin typeface="Cambria" panose="02040503050406030204" pitchFamily="18" charset="0"/>
                <a:ea typeface="Cambria" panose="02040503050406030204" pitchFamily="18" charset="0"/>
              </a:rPr>
              <a:t>Dúi làm rơi khúc mía xuống một cái lỗ. Chồn đào một cái hố bên cạnh để lấy khúc mía cho dúi. Hỏi chồn còn phải đào sâu thêm bao nhiêu mét nữa để cái hố sâu đúng bằng cái lỗ?</a:t>
            </a:r>
            <a:endParaRPr lang="en-US" sz="2800" b="1" i="1" dirty="0">
              <a:solidFill>
                <a:srgbClr val="002060"/>
              </a:solidFill>
              <a:latin typeface="Cambria" panose="02040503050406030204" pitchFamily="18" charset="0"/>
              <a:ea typeface="Cambria" panose="02040503050406030204" pitchFamily="18" charset="0"/>
            </a:endParaRPr>
          </a:p>
        </p:txBody>
      </p:sp>
      <p:pic>
        <p:nvPicPr>
          <p:cNvPr id="26" name="Picture 25">
            <a:extLst>
              <a:ext uri="{FF2B5EF4-FFF2-40B4-BE49-F238E27FC236}">
                <a16:creationId xmlns:a16="http://schemas.microsoft.com/office/drawing/2014/main" xmlns="" id="{54433554-6E0E-A60B-3647-7A94970020E8}"/>
              </a:ext>
            </a:extLst>
          </p:cNvPr>
          <p:cNvPicPr>
            <a:picLocks noChangeAspect="1"/>
          </p:cNvPicPr>
          <p:nvPr/>
        </p:nvPicPr>
        <p:blipFill>
          <a:blip r:embed="rId2"/>
          <a:stretch>
            <a:fillRect/>
          </a:stretch>
        </p:blipFill>
        <p:spPr>
          <a:xfrm>
            <a:off x="6890271" y="2519680"/>
            <a:ext cx="4669586" cy="3655377"/>
          </a:xfrm>
          <a:prstGeom prst="rect">
            <a:avLst/>
          </a:prstGeom>
        </p:spPr>
      </p:pic>
      <p:sp>
        <p:nvSpPr>
          <p:cNvPr id="27" name="TextBox 26">
            <a:extLst>
              <a:ext uri="{FF2B5EF4-FFF2-40B4-BE49-F238E27FC236}">
                <a16:creationId xmlns:a16="http://schemas.microsoft.com/office/drawing/2014/main" xmlns="" id="{23A2975B-5EB8-35EC-2C9E-242B902B0AC5}"/>
              </a:ext>
            </a:extLst>
          </p:cNvPr>
          <p:cNvSpPr txBox="1"/>
          <p:nvPr/>
        </p:nvSpPr>
        <p:spPr>
          <a:xfrm>
            <a:off x="447040" y="2326640"/>
            <a:ext cx="6573520" cy="3147080"/>
          </a:xfrm>
          <a:prstGeom prst="rect">
            <a:avLst/>
          </a:prstGeom>
          <a:noFill/>
        </p:spPr>
        <p:txBody>
          <a:bodyPr wrap="square" rtlCol="0">
            <a:spAutoFit/>
          </a:bodyPr>
          <a:lstStyle/>
          <a:p>
            <a:pPr marL="0" marR="0" algn="ctr">
              <a:lnSpc>
                <a:spcPct val="120000"/>
              </a:lnSpc>
              <a:spcBef>
                <a:spcPts val="0"/>
              </a:spcBef>
              <a:spcAft>
                <a:spcPts val="0"/>
              </a:spcAft>
            </a:pP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giải</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Cái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lỗ</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sâu</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mét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1,06 + 0,25 =1,31 (m). </a:t>
            </a:r>
          </a:p>
          <a:p>
            <a:pPr marL="0" marR="0" algn="ctr">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Để</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sâu</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đúng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bằng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cái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lỗ</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chồn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còn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phải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đào</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sâu</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thêm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mét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nữa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1,31 – 0,9 = 0,41 (m)   </a:t>
            </a:r>
          </a:p>
          <a:p>
            <a:pPr marL="0" marR="0" algn="r">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Đáp</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0,41m</a:t>
            </a:r>
          </a:p>
        </p:txBody>
      </p:sp>
    </p:spTree>
    <p:extLst>
      <p:ext uri="{BB962C8B-B14F-4D97-AF65-F5344CB8AC3E}">
        <p14:creationId xmlns:p14="http://schemas.microsoft.com/office/powerpoint/2010/main" val="237096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7">
                                            <p:txEl>
                                              <p:pRg st="0" end="0"/>
                                            </p:txEl>
                                          </p:spTgt>
                                        </p:tgtEl>
                                        <p:attrNameLst>
                                          <p:attrName>style.visibility</p:attrName>
                                        </p:attrNameLst>
                                      </p:cBhvr>
                                      <p:to>
                                        <p:strVal val="visible"/>
                                      </p:to>
                                    </p:set>
                                    <p:animEffect transition="in" filter="wipe(down)">
                                      <p:cBhvr>
                                        <p:cTn id="18" dur="500"/>
                                        <p:tgtEl>
                                          <p:spTgt spid="27">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7">
                                            <p:txEl>
                                              <p:pRg st="1" end="1"/>
                                            </p:txEl>
                                          </p:spTgt>
                                        </p:tgtEl>
                                        <p:attrNameLst>
                                          <p:attrName>style.visibility</p:attrName>
                                        </p:attrNameLst>
                                      </p:cBhvr>
                                      <p:to>
                                        <p:strVal val="visible"/>
                                      </p:to>
                                    </p:set>
                                    <p:animEffect transition="in" filter="wipe(down)">
                                      <p:cBhvr>
                                        <p:cTn id="21" dur="500"/>
                                        <p:tgtEl>
                                          <p:spTgt spid="27">
                                            <p:txEl>
                                              <p:pRg st="1" end="1"/>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27">
                                            <p:txEl>
                                              <p:pRg st="2" end="2"/>
                                            </p:txEl>
                                          </p:spTgt>
                                        </p:tgtEl>
                                        <p:attrNameLst>
                                          <p:attrName>style.visibility</p:attrName>
                                        </p:attrNameLst>
                                      </p:cBhvr>
                                      <p:to>
                                        <p:strVal val="visible"/>
                                      </p:to>
                                    </p:set>
                                    <p:animEffect transition="in" filter="wipe(down)">
                                      <p:cBhvr>
                                        <p:cTn id="24" dur="500"/>
                                        <p:tgtEl>
                                          <p:spTgt spid="27">
                                            <p:txEl>
                                              <p:pRg st="2" end="2"/>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7">
                                            <p:txEl>
                                              <p:pRg st="3" end="3"/>
                                            </p:txEl>
                                          </p:spTgt>
                                        </p:tgtEl>
                                        <p:attrNameLst>
                                          <p:attrName>style.visibility</p:attrName>
                                        </p:attrNameLst>
                                      </p:cBhvr>
                                      <p:to>
                                        <p:strVal val="visible"/>
                                      </p:to>
                                    </p:set>
                                    <p:animEffect transition="in" filter="wipe(down)">
                                      <p:cBhvr>
                                        <p:cTn id="27" dur="500"/>
                                        <p:tgtEl>
                                          <p:spTgt spid="27">
                                            <p:txEl>
                                              <p:pRg st="3" end="3"/>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27">
                                            <p:txEl>
                                              <p:pRg st="4" end="4"/>
                                            </p:txEl>
                                          </p:spTgt>
                                        </p:tgtEl>
                                        <p:attrNameLst>
                                          <p:attrName>style.visibility</p:attrName>
                                        </p:attrNameLst>
                                      </p:cBhvr>
                                      <p:to>
                                        <p:strVal val="visible"/>
                                      </p:to>
                                    </p:set>
                                    <p:animEffect transition="in" filter="wipe(down)">
                                      <p:cBhvr>
                                        <p:cTn id="30" dur="500"/>
                                        <p:tgtEl>
                                          <p:spTgt spid="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图片 12">
            <a:extLst>
              <a:ext uri="{FF2B5EF4-FFF2-40B4-BE49-F238E27FC236}">
                <a16:creationId xmlns:a16="http://schemas.microsoft.com/office/drawing/2014/main" xmlns="" id="{4736A2E1-C8D0-4040-B0B2-06617BE852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883" y="4795826"/>
            <a:ext cx="2108563" cy="2108563"/>
          </a:xfrm>
          <a:prstGeom prst="rect">
            <a:avLst/>
          </a:prstGeom>
        </p:spPr>
      </p:pic>
      <p:pic>
        <p:nvPicPr>
          <p:cNvPr id="5" name="Picture 4">
            <a:extLst>
              <a:ext uri="{FF2B5EF4-FFF2-40B4-BE49-F238E27FC236}">
                <a16:creationId xmlns:a16="http://schemas.microsoft.com/office/drawing/2014/main" xmlns="" id="{416AA52A-2568-3B14-1382-2943F1A7FFD1}"/>
              </a:ext>
            </a:extLst>
          </p:cNvPr>
          <p:cNvPicPr>
            <a:picLocks noChangeAspect="1"/>
          </p:cNvPicPr>
          <p:nvPr/>
        </p:nvPicPr>
        <p:blipFill>
          <a:blip r:embed="rId4"/>
          <a:stretch>
            <a:fillRect/>
          </a:stretch>
        </p:blipFill>
        <p:spPr>
          <a:xfrm>
            <a:off x="0" y="-133694"/>
            <a:ext cx="1523956" cy="1508868"/>
          </a:xfrm>
          <a:prstGeom prst="rect">
            <a:avLst/>
          </a:prstGeom>
        </p:spPr>
      </p:pic>
      <p:pic>
        <p:nvPicPr>
          <p:cNvPr id="6" name="Picture 5">
            <a:extLst>
              <a:ext uri="{FF2B5EF4-FFF2-40B4-BE49-F238E27FC236}">
                <a16:creationId xmlns:a16="http://schemas.microsoft.com/office/drawing/2014/main" xmlns="" id="{6299EE79-B207-B02A-683E-4F7A6969512A}"/>
              </a:ext>
            </a:extLst>
          </p:cNvPr>
          <p:cNvPicPr>
            <a:picLocks noChangeAspect="1"/>
          </p:cNvPicPr>
          <p:nvPr/>
        </p:nvPicPr>
        <p:blipFill>
          <a:blip r:embed="rId5"/>
          <a:stretch>
            <a:fillRect/>
          </a:stretch>
        </p:blipFill>
        <p:spPr>
          <a:xfrm>
            <a:off x="1225979" y="1517988"/>
            <a:ext cx="9558562" cy="4597799"/>
          </a:xfrm>
          <a:prstGeom prst="rect">
            <a:avLst/>
          </a:prstGeom>
        </p:spPr>
      </p:pic>
    </p:spTree>
    <p:extLst>
      <p:ext uri="{BB962C8B-B14F-4D97-AF65-F5344CB8AC3E}">
        <p14:creationId xmlns:p14="http://schemas.microsoft.com/office/powerpoint/2010/main" val="131773824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xmlns=""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5" name="Picture 4"/>
          <p:cNvPicPr>
            <a:picLocks noChangeAspect="1"/>
          </p:cNvPicPr>
          <p:nvPr/>
        </p:nvPicPr>
        <p:blipFill>
          <a:blip r:embed="rId4"/>
          <a:stretch>
            <a:fillRect/>
          </a:stretch>
        </p:blipFill>
        <p:spPr>
          <a:xfrm>
            <a:off x="1869853" y="2146535"/>
            <a:ext cx="7224386" cy="2956816"/>
          </a:xfrm>
          <a:prstGeom prst="rect">
            <a:avLst/>
          </a:prstGeom>
        </p:spPr>
      </p:pic>
    </p:spTree>
    <p:extLst>
      <p:ext uri="{BB962C8B-B14F-4D97-AF65-F5344CB8AC3E}">
        <p14:creationId xmlns:p14="http://schemas.microsoft.com/office/powerpoint/2010/main" val="9113803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xmlns="" id="{B0BED9AB-0B49-36B2-82A6-8B12CF08A8DD}"/>
              </a:ext>
            </a:extLst>
          </p:cNvPr>
          <p:cNvSpPr/>
          <p:nvPr/>
        </p:nvSpPr>
        <p:spPr>
          <a:xfrm>
            <a:off x="940752" y="521832"/>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xmlns="" id="{4A1B0FDC-092C-EA16-0F63-9500F0D797AD}"/>
              </a:ext>
            </a:extLst>
          </p:cNvPr>
          <p:cNvSpPr txBox="1"/>
          <p:nvPr/>
        </p:nvSpPr>
        <p:spPr>
          <a:xfrm>
            <a:off x="1149531" y="762553"/>
            <a:ext cx="9914709" cy="923330"/>
          </a:xfrm>
          <a:prstGeom prst="rect">
            <a:avLst/>
          </a:prstGeom>
          <a:noFill/>
        </p:spPr>
        <p:txBody>
          <a:bodyPr wrap="square" rtlCol="0">
            <a:spAutoFit/>
          </a:bodyPr>
          <a:lstStyle/>
          <a:p>
            <a:pPr algn="ctr"/>
            <a:r>
              <a:rPr lang="en-US" sz="5400" b="1" dirty="0" err="1">
                <a:solidFill>
                  <a:srgbClr val="C00000"/>
                </a:solidFill>
                <a:latin typeface="Cambria" panose="02040503050406030204" pitchFamily="18" charset="0"/>
                <a:ea typeface="Cambria" panose="02040503050406030204" pitchFamily="18" charset="0"/>
              </a:rPr>
              <a:t>Câu</a:t>
            </a:r>
            <a:r>
              <a:rPr lang="en-US" sz="5400" b="1" dirty="0">
                <a:solidFill>
                  <a:srgbClr val="C00000"/>
                </a:solidFill>
                <a:latin typeface="Cambria" panose="02040503050406030204" pitchFamily="18" charset="0"/>
                <a:ea typeface="Cambria" panose="02040503050406030204" pitchFamily="18" charset="0"/>
              </a:rPr>
              <a:t> 1. </a:t>
            </a:r>
            <a:r>
              <a:rPr lang="en-US" sz="5400" b="1" dirty="0">
                <a:solidFill>
                  <a:prstClr val="black"/>
                </a:solidFill>
                <a:latin typeface="Cambria" panose="02040503050406030204" pitchFamily="18" charset="0"/>
                <a:ea typeface="Cambria" panose="02040503050406030204" pitchFamily="18" charset="0"/>
              </a:rPr>
              <a:t>30,8 : 10 = ?</a:t>
            </a:r>
          </a:p>
        </p:txBody>
      </p:sp>
      <p:grpSp>
        <p:nvGrpSpPr>
          <p:cNvPr id="4" name="Group 3">
            <a:extLst>
              <a:ext uri="{FF2B5EF4-FFF2-40B4-BE49-F238E27FC236}">
                <a16:creationId xmlns:a16="http://schemas.microsoft.com/office/drawing/2014/main" xmlns="" id="{8F5F092C-8148-A68F-0E9F-2939CB256417}"/>
              </a:ext>
            </a:extLst>
          </p:cNvPr>
          <p:cNvGrpSpPr/>
          <p:nvPr/>
        </p:nvGrpSpPr>
        <p:grpSpPr>
          <a:xfrm>
            <a:off x="6804595" y="3060002"/>
            <a:ext cx="4899473" cy="1129886"/>
            <a:chOff x="6830721" y="2864057"/>
            <a:chExt cx="4899473" cy="1129886"/>
          </a:xfrm>
        </p:grpSpPr>
        <p:sp>
          <p:nvSpPr>
            <p:cNvPr id="5" name="Rectangle: Rounded Corners 24">
              <a:extLst>
                <a:ext uri="{FF2B5EF4-FFF2-40B4-BE49-F238E27FC236}">
                  <a16:creationId xmlns:a16="http://schemas.microsoft.com/office/drawing/2014/main" xmlns="" id="{50BF13E3-7E5F-3970-D703-1EDA216F5988}"/>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FBA409"/>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xmlns="" id="{DC27FD4D-74EC-22C5-C8C7-026E41DB7F45}"/>
                </a:ext>
              </a:extLst>
            </p:cNvPr>
            <p:cNvSpPr txBox="1"/>
            <p:nvPr/>
          </p:nvSpPr>
          <p:spPr>
            <a:xfrm>
              <a:off x="7979365" y="3044278"/>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3,08</a:t>
              </a:r>
            </a:p>
          </p:txBody>
        </p:sp>
      </p:grpSp>
      <p:grpSp>
        <p:nvGrpSpPr>
          <p:cNvPr id="7" name="Group 6">
            <a:extLst>
              <a:ext uri="{FF2B5EF4-FFF2-40B4-BE49-F238E27FC236}">
                <a16:creationId xmlns:a16="http://schemas.microsoft.com/office/drawing/2014/main" xmlns="" id="{4998F50A-6F94-FE80-E068-C76608D55CD7}"/>
              </a:ext>
            </a:extLst>
          </p:cNvPr>
          <p:cNvGrpSpPr/>
          <p:nvPr/>
        </p:nvGrpSpPr>
        <p:grpSpPr>
          <a:xfrm>
            <a:off x="955249" y="3060002"/>
            <a:ext cx="4727455" cy="1129886"/>
            <a:chOff x="981375" y="2864057"/>
            <a:chExt cx="4727455" cy="1129886"/>
          </a:xfrm>
        </p:grpSpPr>
        <p:sp>
          <p:nvSpPr>
            <p:cNvPr id="8" name="Rectangle: Rounded Corners 21">
              <a:extLst>
                <a:ext uri="{FF2B5EF4-FFF2-40B4-BE49-F238E27FC236}">
                  <a16:creationId xmlns:a16="http://schemas.microsoft.com/office/drawing/2014/main" xmlns="" id="{0345CF5A-DC5D-8D01-7CF9-27421FAA64E9}"/>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xmlns="" id="{7D635D41-A30F-4054-11B5-153EE02CF3CA}"/>
                </a:ext>
              </a:extLst>
            </p:cNvPr>
            <p:cNvSpPr txBox="1"/>
            <p:nvPr/>
          </p:nvSpPr>
          <p:spPr>
            <a:xfrm>
              <a:off x="1958001" y="3035456"/>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3,8</a:t>
              </a:r>
            </a:p>
          </p:txBody>
        </p:sp>
      </p:grpSp>
      <p:grpSp>
        <p:nvGrpSpPr>
          <p:cNvPr id="10" name="Group 9">
            <a:extLst>
              <a:ext uri="{FF2B5EF4-FFF2-40B4-BE49-F238E27FC236}">
                <a16:creationId xmlns:a16="http://schemas.microsoft.com/office/drawing/2014/main" xmlns="" id="{84477869-13A9-6519-4355-8710D3D30DA1}"/>
              </a:ext>
            </a:extLst>
          </p:cNvPr>
          <p:cNvGrpSpPr/>
          <p:nvPr/>
        </p:nvGrpSpPr>
        <p:grpSpPr>
          <a:xfrm>
            <a:off x="930809" y="4941685"/>
            <a:ext cx="4659251" cy="1129886"/>
            <a:chOff x="981375" y="4872764"/>
            <a:chExt cx="4659251" cy="1129886"/>
          </a:xfrm>
        </p:grpSpPr>
        <p:sp>
          <p:nvSpPr>
            <p:cNvPr id="11" name="Rectangle: Rounded Corners 26">
              <a:extLst>
                <a:ext uri="{FF2B5EF4-FFF2-40B4-BE49-F238E27FC236}">
                  <a16:creationId xmlns:a16="http://schemas.microsoft.com/office/drawing/2014/main" xmlns="" id="{795B389C-7933-F035-764A-BFC959F1B44F}"/>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xmlns="" id="{BF5252F5-F542-1C42-1C01-0876DA718AD9}"/>
                </a:ext>
              </a:extLst>
            </p:cNvPr>
            <p:cNvSpPr txBox="1"/>
            <p:nvPr/>
          </p:nvSpPr>
          <p:spPr>
            <a:xfrm>
              <a:off x="1889797" y="5040592"/>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3,008</a:t>
              </a:r>
            </a:p>
          </p:txBody>
        </p:sp>
      </p:grpSp>
      <p:grpSp>
        <p:nvGrpSpPr>
          <p:cNvPr id="13" name="Group 12">
            <a:extLst>
              <a:ext uri="{FF2B5EF4-FFF2-40B4-BE49-F238E27FC236}">
                <a16:creationId xmlns:a16="http://schemas.microsoft.com/office/drawing/2014/main" xmlns="" id="{220E9211-3C12-45E2-3A96-E20F54E84B00}"/>
              </a:ext>
            </a:extLst>
          </p:cNvPr>
          <p:cNvGrpSpPr/>
          <p:nvPr/>
        </p:nvGrpSpPr>
        <p:grpSpPr>
          <a:xfrm>
            <a:off x="6804595" y="4910745"/>
            <a:ext cx="4899473" cy="1129886"/>
            <a:chOff x="6830721" y="4714800"/>
            <a:chExt cx="4899473" cy="1129886"/>
          </a:xfrm>
        </p:grpSpPr>
        <p:sp>
          <p:nvSpPr>
            <p:cNvPr id="14" name="Rectangle: Rounded Corners 28">
              <a:extLst>
                <a:ext uri="{FF2B5EF4-FFF2-40B4-BE49-F238E27FC236}">
                  <a16:creationId xmlns:a16="http://schemas.microsoft.com/office/drawing/2014/main" xmlns="" id="{30EEEC8C-B92B-0B3A-4A1E-49C8E56D24BB}"/>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xmlns="" id="{7B13FCE4-291E-4D2D-E8D5-2F1CD55EF9EA}"/>
                </a:ext>
              </a:extLst>
            </p:cNvPr>
            <p:cNvSpPr txBox="1"/>
            <p:nvPr/>
          </p:nvSpPr>
          <p:spPr>
            <a:xfrm>
              <a:off x="7979365" y="4913568"/>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3,88</a:t>
              </a:r>
            </a:p>
          </p:txBody>
        </p:sp>
      </p:grpSp>
      <p:pic>
        <p:nvPicPr>
          <p:cNvPr id="16" name="Picture 15">
            <a:extLst>
              <a:ext uri="{FF2B5EF4-FFF2-40B4-BE49-F238E27FC236}">
                <a16:creationId xmlns:a16="http://schemas.microsoft.com/office/drawing/2014/main" xmlns=""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40026" y="3069479"/>
            <a:ext cx="1518921" cy="1129884"/>
          </a:xfrm>
          <a:prstGeom prst="rect">
            <a:avLst/>
          </a:prstGeom>
        </p:spPr>
      </p:pic>
      <p:pic>
        <p:nvPicPr>
          <p:cNvPr id="17" name="Picture 16">
            <a:extLst>
              <a:ext uri="{FF2B5EF4-FFF2-40B4-BE49-F238E27FC236}">
                <a16:creationId xmlns:a16="http://schemas.microsoft.com/office/drawing/2014/main" xmlns=""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39928" y="4798452"/>
            <a:ext cx="957111" cy="1365353"/>
          </a:xfrm>
          <a:prstGeom prst="rect">
            <a:avLst/>
          </a:prstGeom>
        </p:spPr>
      </p:pic>
      <p:pic>
        <p:nvPicPr>
          <p:cNvPr id="18" name="Picture 17">
            <a:extLst>
              <a:ext uri="{FF2B5EF4-FFF2-40B4-BE49-F238E27FC236}">
                <a16:creationId xmlns:a16="http://schemas.microsoft.com/office/drawing/2014/main" xmlns=""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185586" y="4794919"/>
            <a:ext cx="1238017" cy="1245712"/>
          </a:xfrm>
          <a:prstGeom prst="rect">
            <a:avLst/>
          </a:prstGeom>
        </p:spPr>
      </p:pic>
      <p:pic>
        <p:nvPicPr>
          <p:cNvPr id="19" name="Picture 18">
            <a:extLst>
              <a:ext uri="{FF2B5EF4-FFF2-40B4-BE49-F238E27FC236}">
                <a16:creationId xmlns:a16="http://schemas.microsoft.com/office/drawing/2014/main" xmlns=""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55633" y="3113200"/>
            <a:ext cx="1518921" cy="1129884"/>
          </a:xfrm>
          <a:prstGeom prst="rect">
            <a:avLst/>
          </a:prstGeom>
        </p:spPr>
      </p:pic>
      <p:pic>
        <p:nvPicPr>
          <p:cNvPr id="20" name="Picture 19">
            <a:extLst>
              <a:ext uri="{FF2B5EF4-FFF2-40B4-BE49-F238E27FC236}">
                <a16:creationId xmlns:a16="http://schemas.microsoft.com/office/drawing/2014/main" xmlns=""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901281" y="3264013"/>
            <a:ext cx="953350" cy="857536"/>
          </a:xfrm>
          <a:prstGeom prst="rect">
            <a:avLst/>
          </a:prstGeom>
        </p:spPr>
      </p:pic>
      <p:pic>
        <p:nvPicPr>
          <p:cNvPr id="21" name="Picture 20">
            <a:extLst>
              <a:ext uri="{FF2B5EF4-FFF2-40B4-BE49-F238E27FC236}">
                <a16:creationId xmlns:a16="http://schemas.microsoft.com/office/drawing/2014/main" xmlns=""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32144" y="3113200"/>
            <a:ext cx="891076" cy="896464"/>
          </a:xfrm>
          <a:prstGeom prst="rect">
            <a:avLst/>
          </a:prstGeom>
        </p:spPr>
      </p:pic>
      <p:pic>
        <p:nvPicPr>
          <p:cNvPr id="22" name="Picture 21">
            <a:extLst>
              <a:ext uri="{FF2B5EF4-FFF2-40B4-BE49-F238E27FC236}">
                <a16:creationId xmlns:a16="http://schemas.microsoft.com/office/drawing/2014/main" xmlns=""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02290" y="5072246"/>
            <a:ext cx="891076" cy="896464"/>
          </a:xfrm>
          <a:prstGeom prst="rect">
            <a:avLst/>
          </a:prstGeom>
        </p:spPr>
      </p:pic>
      <p:pic>
        <p:nvPicPr>
          <p:cNvPr id="23" name="Picture 22">
            <a:extLst>
              <a:ext uri="{FF2B5EF4-FFF2-40B4-BE49-F238E27FC236}">
                <a16:creationId xmlns:a16="http://schemas.microsoft.com/office/drawing/2014/main" xmlns=""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12992" y="5027456"/>
            <a:ext cx="891076" cy="896464"/>
          </a:xfrm>
          <a:prstGeom prst="rect">
            <a:avLst/>
          </a:prstGeom>
        </p:spPr>
      </p:pic>
    </p:spTree>
    <p:extLst>
      <p:ext uri="{BB962C8B-B14F-4D97-AF65-F5344CB8AC3E}">
        <p14:creationId xmlns:p14="http://schemas.microsoft.com/office/powerpoint/2010/main" val="31809139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xmlns="" id="{B0BED9AB-0B49-36B2-82A6-8B12CF08A8DD}"/>
              </a:ext>
            </a:extLst>
          </p:cNvPr>
          <p:cNvSpPr/>
          <p:nvPr/>
        </p:nvSpPr>
        <p:spPr>
          <a:xfrm>
            <a:off x="966878" y="587147"/>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xmlns="" id="{4A1B0FDC-092C-EA16-0F63-9500F0D797AD}"/>
              </a:ext>
            </a:extLst>
          </p:cNvPr>
          <p:cNvSpPr txBox="1"/>
          <p:nvPr/>
        </p:nvSpPr>
        <p:spPr>
          <a:xfrm>
            <a:off x="1175657" y="827868"/>
            <a:ext cx="9914709" cy="769441"/>
          </a:xfrm>
          <a:prstGeom prst="rect">
            <a:avLst/>
          </a:prstGeom>
          <a:noFill/>
        </p:spPr>
        <p:txBody>
          <a:bodyPr wrap="square" rtlCol="0">
            <a:spAutoFit/>
          </a:bodyPr>
          <a:lstStyle/>
          <a:p>
            <a:pPr algn="ctr"/>
            <a:r>
              <a:rPr lang="en-US" sz="4400" b="1" dirty="0" err="1">
                <a:solidFill>
                  <a:srgbClr val="C00000"/>
                </a:solidFill>
                <a:latin typeface="Cambria" panose="02040503050406030204" pitchFamily="18" charset="0"/>
                <a:ea typeface="Cambria" panose="02040503050406030204" pitchFamily="18" charset="0"/>
              </a:rPr>
              <a:t>Câu</a:t>
            </a:r>
            <a:r>
              <a:rPr lang="en-US" sz="4400" b="1" dirty="0">
                <a:solidFill>
                  <a:srgbClr val="C00000"/>
                </a:solidFill>
                <a:latin typeface="Cambria" panose="02040503050406030204" pitchFamily="18" charset="0"/>
                <a:ea typeface="Cambria" panose="02040503050406030204" pitchFamily="18" charset="0"/>
              </a:rPr>
              <a:t> 2. </a:t>
            </a:r>
            <a:r>
              <a:rPr lang="fr-FR" sz="4400" b="1" dirty="0">
                <a:latin typeface="Cambria" panose="02040503050406030204" pitchFamily="18" charset="0"/>
                <a:ea typeface="Cambria" panose="02040503050406030204" pitchFamily="18" charset="0"/>
              </a:rPr>
              <a:t>0,7 : 100 = ?</a:t>
            </a:r>
            <a:endParaRPr lang="en-US" sz="4400" b="1" dirty="0">
              <a:solidFill>
                <a:prstClr val="black"/>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xmlns="" id="{64D42021-D925-7FEF-91CF-7CDDBE1FC743}"/>
              </a:ext>
            </a:extLst>
          </p:cNvPr>
          <p:cNvGrpSpPr/>
          <p:nvPr/>
        </p:nvGrpSpPr>
        <p:grpSpPr>
          <a:xfrm>
            <a:off x="7029327" y="4928301"/>
            <a:ext cx="4537107" cy="1129886"/>
            <a:chOff x="6830721" y="2864057"/>
            <a:chExt cx="4537107" cy="1129886"/>
          </a:xfrm>
        </p:grpSpPr>
        <p:sp>
          <p:nvSpPr>
            <p:cNvPr id="5" name="Rectangle: Rounded Corners 16">
              <a:extLst>
                <a:ext uri="{FF2B5EF4-FFF2-40B4-BE49-F238E27FC236}">
                  <a16:creationId xmlns:a16="http://schemas.microsoft.com/office/drawing/2014/main" xmlns="" id="{8A0B609F-7F6B-63C5-2928-24015C99CA63}"/>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xmlns="" id="{FC9E1ECB-6F7A-7221-F6D1-15882BC04055}"/>
                </a:ext>
              </a:extLst>
            </p:cNvPr>
            <p:cNvSpPr txBox="1"/>
            <p:nvPr/>
          </p:nvSpPr>
          <p:spPr>
            <a:xfrm>
              <a:off x="7065041" y="2968927"/>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black"/>
                  </a:solidFill>
                  <a:effectLst/>
                  <a:uLnTx/>
                  <a:uFillTx/>
                  <a:latin typeface="Cambria" panose="02040503050406030204" pitchFamily="18" charset="0"/>
                </a:rPr>
                <a:t>0,007</a:t>
              </a:r>
            </a:p>
          </p:txBody>
        </p:sp>
      </p:grpSp>
      <p:grpSp>
        <p:nvGrpSpPr>
          <p:cNvPr id="7" name="Group 6">
            <a:extLst>
              <a:ext uri="{FF2B5EF4-FFF2-40B4-BE49-F238E27FC236}">
                <a16:creationId xmlns:a16="http://schemas.microsoft.com/office/drawing/2014/main" xmlns="" id="{3F79B80B-DD0B-9D9B-3F7F-07A944A5FDDD}"/>
              </a:ext>
            </a:extLst>
          </p:cNvPr>
          <p:cNvGrpSpPr/>
          <p:nvPr/>
        </p:nvGrpSpPr>
        <p:grpSpPr>
          <a:xfrm>
            <a:off x="981375" y="3125317"/>
            <a:ext cx="4537107" cy="1129886"/>
            <a:chOff x="981375" y="2864057"/>
            <a:chExt cx="4537107" cy="1129886"/>
          </a:xfrm>
        </p:grpSpPr>
        <p:sp>
          <p:nvSpPr>
            <p:cNvPr id="8" name="Rectangle: Rounded Corners 20">
              <a:extLst>
                <a:ext uri="{FF2B5EF4-FFF2-40B4-BE49-F238E27FC236}">
                  <a16:creationId xmlns:a16="http://schemas.microsoft.com/office/drawing/2014/main" xmlns="" id="{6B76F1E5-78CD-2B01-6A0E-379A409EDE10}"/>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xmlns="" id="{E6BB7C07-BFB4-3E24-3D59-7241503372C9}"/>
                </a:ext>
              </a:extLst>
            </p:cNvPr>
            <p:cNvSpPr txBox="1"/>
            <p:nvPr/>
          </p:nvSpPr>
          <p:spPr>
            <a:xfrm>
              <a:off x="1496257" y="2941289"/>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black"/>
                  </a:solidFill>
                  <a:effectLst/>
                  <a:uLnTx/>
                  <a:uFillTx/>
                  <a:latin typeface="Cambria" panose="02040503050406030204" pitchFamily="18" charset="0"/>
                </a:rPr>
                <a:t>0,7</a:t>
              </a:r>
            </a:p>
          </p:txBody>
        </p:sp>
      </p:grpSp>
      <p:grpSp>
        <p:nvGrpSpPr>
          <p:cNvPr id="10" name="Group 9">
            <a:extLst>
              <a:ext uri="{FF2B5EF4-FFF2-40B4-BE49-F238E27FC236}">
                <a16:creationId xmlns:a16="http://schemas.microsoft.com/office/drawing/2014/main" xmlns="" id="{DBFAE3F9-8161-E45C-D2D8-58DBCFE6904C}"/>
              </a:ext>
            </a:extLst>
          </p:cNvPr>
          <p:cNvGrpSpPr/>
          <p:nvPr/>
        </p:nvGrpSpPr>
        <p:grpSpPr>
          <a:xfrm>
            <a:off x="872690" y="4976060"/>
            <a:ext cx="4537107" cy="1129886"/>
            <a:chOff x="981375" y="4872764"/>
            <a:chExt cx="4537107" cy="1129886"/>
          </a:xfrm>
        </p:grpSpPr>
        <p:sp>
          <p:nvSpPr>
            <p:cNvPr id="11" name="Rectangle: Rounded Corners 25">
              <a:extLst>
                <a:ext uri="{FF2B5EF4-FFF2-40B4-BE49-F238E27FC236}">
                  <a16:creationId xmlns:a16="http://schemas.microsoft.com/office/drawing/2014/main" xmlns="" id="{DF2A091A-1A0C-2EF6-E004-7CFFDEF7B5F2}"/>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xmlns="" id="{AB7AE0EC-ABE5-B6D1-F04F-18AF539F360A}"/>
                </a:ext>
              </a:extLst>
            </p:cNvPr>
            <p:cNvSpPr txBox="1"/>
            <p:nvPr/>
          </p:nvSpPr>
          <p:spPr>
            <a:xfrm>
              <a:off x="1549041" y="4943786"/>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black"/>
                  </a:solidFill>
                  <a:effectLst/>
                  <a:uLnTx/>
                  <a:uFillTx/>
                  <a:latin typeface="Cambria" panose="02040503050406030204" pitchFamily="18" charset="0"/>
                </a:rPr>
                <a:t>0,077</a:t>
              </a:r>
            </a:p>
          </p:txBody>
        </p:sp>
      </p:grpSp>
      <p:grpSp>
        <p:nvGrpSpPr>
          <p:cNvPr id="13" name="Group 12">
            <a:extLst>
              <a:ext uri="{FF2B5EF4-FFF2-40B4-BE49-F238E27FC236}">
                <a16:creationId xmlns:a16="http://schemas.microsoft.com/office/drawing/2014/main" xmlns="" id="{68B6557A-200F-9875-84C7-171A3368F85A}"/>
              </a:ext>
            </a:extLst>
          </p:cNvPr>
          <p:cNvGrpSpPr/>
          <p:nvPr/>
        </p:nvGrpSpPr>
        <p:grpSpPr>
          <a:xfrm>
            <a:off x="6909508" y="3154116"/>
            <a:ext cx="4537107" cy="1129886"/>
            <a:chOff x="6830721" y="4714800"/>
            <a:chExt cx="4537107" cy="1129886"/>
          </a:xfrm>
        </p:grpSpPr>
        <p:sp>
          <p:nvSpPr>
            <p:cNvPr id="14" name="Rectangle: Rounded Corners 31">
              <a:extLst>
                <a:ext uri="{FF2B5EF4-FFF2-40B4-BE49-F238E27FC236}">
                  <a16:creationId xmlns:a16="http://schemas.microsoft.com/office/drawing/2014/main" xmlns="" id="{BC16345D-F261-9FBC-EF3A-F5E8F3D98560}"/>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FBA409"/>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xmlns="" id="{D5DAB5B1-DF8E-DFD8-A924-61A521E06E64}"/>
                </a:ext>
              </a:extLst>
            </p:cNvPr>
            <p:cNvSpPr txBox="1"/>
            <p:nvPr/>
          </p:nvSpPr>
          <p:spPr>
            <a:xfrm>
              <a:off x="7223859" y="4807313"/>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black"/>
                  </a:solidFill>
                  <a:effectLst/>
                  <a:uLnTx/>
                  <a:uFillTx/>
                  <a:latin typeface="Cambria" panose="02040503050406030204" pitchFamily="18" charset="0"/>
                </a:rPr>
                <a:t>0,07</a:t>
              </a:r>
            </a:p>
          </p:txBody>
        </p:sp>
      </p:grpSp>
      <p:pic>
        <p:nvPicPr>
          <p:cNvPr id="16" name="Picture 15">
            <a:extLst>
              <a:ext uri="{FF2B5EF4-FFF2-40B4-BE49-F238E27FC236}">
                <a16:creationId xmlns:a16="http://schemas.microsoft.com/office/drawing/2014/main" xmlns="" id="{91D85C25-2CF2-0D0A-9FF9-D5BC6AD3B0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3134794"/>
            <a:ext cx="1518921" cy="1129884"/>
          </a:xfrm>
          <a:prstGeom prst="rect">
            <a:avLst/>
          </a:prstGeom>
        </p:spPr>
      </p:pic>
      <p:pic>
        <p:nvPicPr>
          <p:cNvPr id="17" name="Picture 16">
            <a:extLst>
              <a:ext uri="{FF2B5EF4-FFF2-40B4-BE49-F238E27FC236}">
                <a16:creationId xmlns:a16="http://schemas.microsoft.com/office/drawing/2014/main" xmlns="" id="{9FF74026-3A62-11AE-0F68-EACD6980CA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381809" y="4832827"/>
            <a:ext cx="957111" cy="1365353"/>
          </a:xfrm>
          <a:prstGeom prst="rect">
            <a:avLst/>
          </a:prstGeom>
        </p:spPr>
      </p:pic>
      <p:pic>
        <p:nvPicPr>
          <p:cNvPr id="18" name="Picture 17">
            <a:extLst>
              <a:ext uri="{FF2B5EF4-FFF2-40B4-BE49-F238E27FC236}">
                <a16:creationId xmlns:a16="http://schemas.microsoft.com/office/drawing/2014/main" xmlns="" id="{2173A3B4-1B79-5283-C89C-644C9DF9174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860234"/>
            <a:ext cx="1238017" cy="1245712"/>
          </a:xfrm>
          <a:prstGeom prst="rect">
            <a:avLst/>
          </a:prstGeom>
        </p:spPr>
      </p:pic>
      <p:pic>
        <p:nvPicPr>
          <p:cNvPr id="19" name="Picture 18">
            <a:extLst>
              <a:ext uri="{FF2B5EF4-FFF2-40B4-BE49-F238E27FC236}">
                <a16:creationId xmlns:a16="http://schemas.microsoft.com/office/drawing/2014/main" xmlns="" id="{24C76C2F-486C-1523-AFED-408E91507DF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3178515"/>
            <a:ext cx="1518921" cy="1129884"/>
          </a:xfrm>
          <a:prstGeom prst="rect">
            <a:avLst/>
          </a:prstGeom>
        </p:spPr>
      </p:pic>
      <p:pic>
        <p:nvPicPr>
          <p:cNvPr id="20" name="Picture 19">
            <a:extLst>
              <a:ext uri="{FF2B5EF4-FFF2-40B4-BE49-F238E27FC236}">
                <a16:creationId xmlns:a16="http://schemas.microsoft.com/office/drawing/2014/main" xmlns="" id="{ACCF5B55-24F1-2091-099F-EA1FC6D090E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1126013" y="5132312"/>
            <a:ext cx="953350" cy="857536"/>
          </a:xfrm>
          <a:prstGeom prst="rect">
            <a:avLst/>
          </a:prstGeom>
        </p:spPr>
      </p:pic>
      <p:pic>
        <p:nvPicPr>
          <p:cNvPr id="21" name="Picture 20">
            <a:extLst>
              <a:ext uri="{FF2B5EF4-FFF2-40B4-BE49-F238E27FC236}">
                <a16:creationId xmlns:a16="http://schemas.microsoft.com/office/drawing/2014/main" xmlns="" id="{0B1391AF-0809-2BD9-E472-9852306E073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3178515"/>
            <a:ext cx="891076" cy="896464"/>
          </a:xfrm>
          <a:prstGeom prst="rect">
            <a:avLst/>
          </a:prstGeom>
        </p:spPr>
      </p:pic>
      <p:pic>
        <p:nvPicPr>
          <p:cNvPr id="22" name="Picture 21">
            <a:extLst>
              <a:ext uri="{FF2B5EF4-FFF2-40B4-BE49-F238E27FC236}">
                <a16:creationId xmlns:a16="http://schemas.microsoft.com/office/drawing/2014/main" xmlns="" id="{82AFB42E-9994-7EA7-E30F-6AFE511733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844171" y="5106621"/>
            <a:ext cx="891076" cy="896464"/>
          </a:xfrm>
          <a:prstGeom prst="rect">
            <a:avLst/>
          </a:prstGeom>
        </p:spPr>
      </p:pic>
      <p:pic>
        <p:nvPicPr>
          <p:cNvPr id="23" name="Picture 22">
            <a:extLst>
              <a:ext uri="{FF2B5EF4-FFF2-40B4-BE49-F238E27FC236}">
                <a16:creationId xmlns:a16="http://schemas.microsoft.com/office/drawing/2014/main" xmlns="" id="{D1A9213C-1940-67BB-A0C8-6E5792DC55A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917905" y="3270827"/>
            <a:ext cx="891076" cy="896464"/>
          </a:xfrm>
          <a:prstGeom prst="rect">
            <a:avLst/>
          </a:prstGeom>
        </p:spPr>
      </p:pic>
    </p:spTree>
    <p:extLst>
      <p:ext uri="{BB962C8B-B14F-4D97-AF65-F5344CB8AC3E}">
        <p14:creationId xmlns:p14="http://schemas.microsoft.com/office/powerpoint/2010/main" val="42639520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xmlns="" id="{B0BED9AB-0B49-36B2-82A6-8B12CF08A8DD}"/>
              </a:ext>
            </a:extLst>
          </p:cNvPr>
          <p:cNvSpPr/>
          <p:nvPr/>
        </p:nvSpPr>
        <p:spPr>
          <a:xfrm>
            <a:off x="966878" y="508769"/>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xmlns="" id="{4A1B0FDC-092C-EA16-0F63-9500F0D797AD}"/>
              </a:ext>
            </a:extLst>
          </p:cNvPr>
          <p:cNvSpPr txBox="1"/>
          <p:nvPr/>
        </p:nvSpPr>
        <p:spPr>
          <a:xfrm>
            <a:off x="1175657" y="853994"/>
            <a:ext cx="9914709" cy="830997"/>
          </a:xfrm>
          <a:prstGeom prst="rect">
            <a:avLst/>
          </a:prstGeom>
          <a:noFill/>
        </p:spPr>
        <p:txBody>
          <a:bodyPr wrap="square" rtlCol="0">
            <a:spAutoFit/>
          </a:bodyPr>
          <a:lstStyle/>
          <a:p>
            <a:pPr algn="ctr"/>
            <a:r>
              <a:rPr lang="en-US" sz="4800" b="1" dirty="0" err="1">
                <a:solidFill>
                  <a:srgbClr val="C00000"/>
                </a:solidFill>
                <a:latin typeface="Cambria" panose="02040503050406030204" pitchFamily="18" charset="0"/>
                <a:ea typeface="Cambria" panose="02040503050406030204" pitchFamily="18" charset="0"/>
              </a:rPr>
              <a:t>Câu</a:t>
            </a:r>
            <a:r>
              <a:rPr lang="en-US" sz="4800" b="1" dirty="0">
                <a:solidFill>
                  <a:srgbClr val="C00000"/>
                </a:solidFill>
                <a:latin typeface="Cambria" panose="02040503050406030204" pitchFamily="18" charset="0"/>
                <a:ea typeface="Cambria" panose="02040503050406030204" pitchFamily="18" charset="0"/>
              </a:rPr>
              <a:t> 3. </a:t>
            </a:r>
            <a:r>
              <a:rPr lang="en-US" sz="4800" b="1" dirty="0">
                <a:latin typeface="Cambria" panose="02040503050406030204" pitchFamily="18" charset="0"/>
                <a:ea typeface="Cambria" panose="02040503050406030204" pitchFamily="18" charset="0"/>
              </a:rPr>
              <a:t>69 : 0,01 = ?</a:t>
            </a:r>
          </a:p>
        </p:txBody>
      </p:sp>
      <p:grpSp>
        <p:nvGrpSpPr>
          <p:cNvPr id="4" name="Group 3">
            <a:extLst>
              <a:ext uri="{FF2B5EF4-FFF2-40B4-BE49-F238E27FC236}">
                <a16:creationId xmlns:a16="http://schemas.microsoft.com/office/drawing/2014/main" xmlns="" id="{69A9B34F-BB9F-2AAA-B780-46EFE55D5A4A}"/>
              </a:ext>
            </a:extLst>
          </p:cNvPr>
          <p:cNvGrpSpPr/>
          <p:nvPr/>
        </p:nvGrpSpPr>
        <p:grpSpPr>
          <a:xfrm>
            <a:off x="927417" y="4868570"/>
            <a:ext cx="4537107" cy="1129886"/>
            <a:chOff x="6830721" y="2864057"/>
            <a:chExt cx="4537107" cy="1129886"/>
          </a:xfrm>
        </p:grpSpPr>
        <p:sp>
          <p:nvSpPr>
            <p:cNvPr id="5" name="Rectangle: Rounded Corners 16">
              <a:extLst>
                <a:ext uri="{FF2B5EF4-FFF2-40B4-BE49-F238E27FC236}">
                  <a16:creationId xmlns:a16="http://schemas.microsoft.com/office/drawing/2014/main" xmlns="" id="{F515E6D1-0BA1-9D99-9F48-79063FCD2645}"/>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xmlns="" id="{375B809B-E308-92A6-56C8-C5702881D670}"/>
                </a:ext>
              </a:extLst>
            </p:cNvPr>
            <p:cNvSpPr txBox="1"/>
            <p:nvPr/>
          </p:nvSpPr>
          <p:spPr>
            <a:xfrm>
              <a:off x="7328024" y="3044279"/>
              <a:ext cx="3750829" cy="769441"/>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b="1" kern="0" dirty="0">
                  <a:solidFill>
                    <a:prstClr val="black"/>
                  </a:solidFill>
                  <a:latin typeface="Cambria" panose="02040503050406030204" pitchFamily="18" charset="0"/>
                </a:rPr>
                <a:t>6 900</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xmlns="" id="{F19528F8-C83B-20E7-2C42-5639B92EA9CE}"/>
              </a:ext>
            </a:extLst>
          </p:cNvPr>
          <p:cNvGrpSpPr/>
          <p:nvPr/>
        </p:nvGrpSpPr>
        <p:grpSpPr>
          <a:xfrm>
            <a:off x="981375" y="3046939"/>
            <a:ext cx="4537107" cy="1129886"/>
            <a:chOff x="981375" y="2864057"/>
            <a:chExt cx="4537107" cy="1129886"/>
          </a:xfrm>
        </p:grpSpPr>
        <p:sp>
          <p:nvSpPr>
            <p:cNvPr id="8" name="Rectangle: Rounded Corners 20">
              <a:extLst>
                <a:ext uri="{FF2B5EF4-FFF2-40B4-BE49-F238E27FC236}">
                  <a16:creationId xmlns:a16="http://schemas.microsoft.com/office/drawing/2014/main" xmlns="" id="{402427EF-C8BA-756B-9021-6694BBA5E377}"/>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xmlns="" id="{CE507DE5-6187-AA47-C2A9-B9D9665FF452}"/>
                </a:ext>
              </a:extLst>
            </p:cNvPr>
            <p:cNvSpPr txBox="1"/>
            <p:nvPr/>
          </p:nvSpPr>
          <p:spPr>
            <a:xfrm>
              <a:off x="1392687" y="3005943"/>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690</a:t>
              </a:r>
            </a:p>
          </p:txBody>
        </p:sp>
      </p:grpSp>
      <p:grpSp>
        <p:nvGrpSpPr>
          <p:cNvPr id="10" name="Group 9">
            <a:extLst>
              <a:ext uri="{FF2B5EF4-FFF2-40B4-BE49-F238E27FC236}">
                <a16:creationId xmlns:a16="http://schemas.microsoft.com/office/drawing/2014/main" xmlns="" id="{3FC459A0-DE21-D281-358B-D1A0A1977867}"/>
              </a:ext>
            </a:extLst>
          </p:cNvPr>
          <p:cNvGrpSpPr/>
          <p:nvPr/>
        </p:nvGrpSpPr>
        <p:grpSpPr>
          <a:xfrm>
            <a:off x="6830721" y="3008603"/>
            <a:ext cx="4537107" cy="1129886"/>
            <a:chOff x="981375" y="4872764"/>
            <a:chExt cx="4537107" cy="1129886"/>
          </a:xfrm>
        </p:grpSpPr>
        <p:sp>
          <p:nvSpPr>
            <p:cNvPr id="11" name="Rectangle: Rounded Corners 25">
              <a:extLst>
                <a:ext uri="{FF2B5EF4-FFF2-40B4-BE49-F238E27FC236}">
                  <a16:creationId xmlns:a16="http://schemas.microsoft.com/office/drawing/2014/main" xmlns="" id="{B0B98890-06D0-6D25-B71E-3AFE8CB6C7C9}"/>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xmlns="" id="{79A74728-41C7-309F-0FC5-76249A150B84}"/>
                </a:ext>
              </a:extLst>
            </p:cNvPr>
            <p:cNvSpPr txBox="1"/>
            <p:nvPr/>
          </p:nvSpPr>
          <p:spPr>
            <a:xfrm>
              <a:off x="1202027" y="5027809"/>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69 000</a:t>
              </a:r>
            </a:p>
          </p:txBody>
        </p:sp>
      </p:grpSp>
      <p:grpSp>
        <p:nvGrpSpPr>
          <p:cNvPr id="13" name="Group 12">
            <a:extLst>
              <a:ext uri="{FF2B5EF4-FFF2-40B4-BE49-F238E27FC236}">
                <a16:creationId xmlns:a16="http://schemas.microsoft.com/office/drawing/2014/main" xmlns="" id="{21FCD99E-212C-9471-AFBE-1D3A94D42579}"/>
              </a:ext>
            </a:extLst>
          </p:cNvPr>
          <p:cNvGrpSpPr/>
          <p:nvPr/>
        </p:nvGrpSpPr>
        <p:grpSpPr>
          <a:xfrm>
            <a:off x="6830721" y="4897682"/>
            <a:ext cx="4537107" cy="1129886"/>
            <a:chOff x="6830721" y="4714800"/>
            <a:chExt cx="4537107" cy="1129886"/>
          </a:xfrm>
        </p:grpSpPr>
        <p:sp>
          <p:nvSpPr>
            <p:cNvPr id="14" name="Rectangle: Rounded Corners 31">
              <a:extLst>
                <a:ext uri="{FF2B5EF4-FFF2-40B4-BE49-F238E27FC236}">
                  <a16:creationId xmlns:a16="http://schemas.microsoft.com/office/drawing/2014/main" xmlns="" id="{0D3D2E4D-F0F7-F795-21D5-36A853C40B73}"/>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xmlns="" id="{E31DB269-E4CA-073E-1775-79108803AB9B}"/>
                </a:ext>
              </a:extLst>
            </p:cNvPr>
            <p:cNvSpPr txBox="1"/>
            <p:nvPr/>
          </p:nvSpPr>
          <p:spPr>
            <a:xfrm>
              <a:off x="7188492" y="4887447"/>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6 000</a:t>
              </a:r>
            </a:p>
          </p:txBody>
        </p:sp>
      </p:grpSp>
      <p:pic>
        <p:nvPicPr>
          <p:cNvPr id="16" name="Picture 15">
            <a:extLst>
              <a:ext uri="{FF2B5EF4-FFF2-40B4-BE49-F238E27FC236}">
                <a16:creationId xmlns:a16="http://schemas.microsoft.com/office/drawing/2014/main" xmlns="" id="{EF016824-A5CD-0E82-D166-A977E8903E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3056416"/>
            <a:ext cx="1518921" cy="1129884"/>
          </a:xfrm>
          <a:prstGeom prst="rect">
            <a:avLst/>
          </a:prstGeom>
        </p:spPr>
      </p:pic>
      <p:pic>
        <p:nvPicPr>
          <p:cNvPr id="17" name="Picture 16">
            <a:extLst>
              <a:ext uri="{FF2B5EF4-FFF2-40B4-BE49-F238E27FC236}">
                <a16:creationId xmlns:a16="http://schemas.microsoft.com/office/drawing/2014/main" xmlns="" id="{CCD77150-5504-985F-0F21-69A4A83449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21006" y="4687039"/>
            <a:ext cx="957111" cy="1365353"/>
          </a:xfrm>
          <a:prstGeom prst="rect">
            <a:avLst/>
          </a:prstGeom>
        </p:spPr>
      </p:pic>
      <p:pic>
        <p:nvPicPr>
          <p:cNvPr id="18" name="Picture 17">
            <a:extLst>
              <a:ext uri="{FF2B5EF4-FFF2-40B4-BE49-F238E27FC236}">
                <a16:creationId xmlns:a16="http://schemas.microsoft.com/office/drawing/2014/main" xmlns="" id="{E6D1C2C6-A727-BEF5-84B5-43A44A51E16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781856"/>
            <a:ext cx="1238017" cy="1245712"/>
          </a:xfrm>
          <a:prstGeom prst="rect">
            <a:avLst/>
          </a:prstGeom>
        </p:spPr>
      </p:pic>
      <p:pic>
        <p:nvPicPr>
          <p:cNvPr id="19" name="Picture 18">
            <a:extLst>
              <a:ext uri="{FF2B5EF4-FFF2-40B4-BE49-F238E27FC236}">
                <a16:creationId xmlns:a16="http://schemas.microsoft.com/office/drawing/2014/main" xmlns="" id="{8894567D-B88E-8BEE-D955-E814F9ACEA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3100137"/>
            <a:ext cx="1518921" cy="1129884"/>
          </a:xfrm>
          <a:prstGeom prst="rect">
            <a:avLst/>
          </a:prstGeom>
        </p:spPr>
      </p:pic>
      <p:pic>
        <p:nvPicPr>
          <p:cNvPr id="20" name="Picture 19">
            <a:extLst>
              <a:ext uri="{FF2B5EF4-FFF2-40B4-BE49-F238E27FC236}">
                <a16:creationId xmlns:a16="http://schemas.microsoft.com/office/drawing/2014/main" xmlns="" id="{D917E6BF-4ADA-C40C-8CEF-467C7AECC3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5024103" y="5072581"/>
            <a:ext cx="953350" cy="857536"/>
          </a:xfrm>
          <a:prstGeom prst="rect">
            <a:avLst/>
          </a:prstGeom>
        </p:spPr>
      </p:pic>
      <p:pic>
        <p:nvPicPr>
          <p:cNvPr id="21" name="Picture 20">
            <a:extLst>
              <a:ext uri="{FF2B5EF4-FFF2-40B4-BE49-F238E27FC236}">
                <a16:creationId xmlns:a16="http://schemas.microsoft.com/office/drawing/2014/main" xmlns="" id="{83BC37AE-8FC9-DF5D-CE75-0302633011F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3100137"/>
            <a:ext cx="891076" cy="896464"/>
          </a:xfrm>
          <a:prstGeom prst="rect">
            <a:avLst/>
          </a:prstGeom>
        </p:spPr>
      </p:pic>
      <p:pic>
        <p:nvPicPr>
          <p:cNvPr id="22" name="Picture 21">
            <a:extLst>
              <a:ext uri="{FF2B5EF4-FFF2-40B4-BE49-F238E27FC236}">
                <a16:creationId xmlns:a16="http://schemas.microsoft.com/office/drawing/2014/main" xmlns="" id="{0C8B9D82-629C-6E22-C6C1-906D36944BC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02202" y="3139164"/>
            <a:ext cx="891076" cy="896464"/>
          </a:xfrm>
          <a:prstGeom prst="rect">
            <a:avLst/>
          </a:prstGeom>
        </p:spPr>
      </p:pic>
      <p:pic>
        <p:nvPicPr>
          <p:cNvPr id="23" name="Picture 22">
            <a:extLst>
              <a:ext uri="{FF2B5EF4-FFF2-40B4-BE49-F238E27FC236}">
                <a16:creationId xmlns:a16="http://schemas.microsoft.com/office/drawing/2014/main" xmlns="" id="{57EEEABC-42E1-9E4E-6694-1844CDB3F15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39118" y="5014393"/>
            <a:ext cx="891076" cy="896464"/>
          </a:xfrm>
          <a:prstGeom prst="rect">
            <a:avLst/>
          </a:prstGeom>
        </p:spPr>
      </p:pic>
    </p:spTree>
    <p:extLst>
      <p:ext uri="{BB962C8B-B14F-4D97-AF65-F5344CB8AC3E}">
        <p14:creationId xmlns:p14="http://schemas.microsoft.com/office/powerpoint/2010/main" val="18650338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xmlns=""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5" name="Picture 4" descr="A logo with a black background&#10;&#10;Description automatically generated">
            <a:extLst>
              <a:ext uri="{FF2B5EF4-FFF2-40B4-BE49-F238E27FC236}">
                <a16:creationId xmlns:a16="http://schemas.microsoft.com/office/drawing/2014/main" xmlns="" id="{0F411387-7DAB-38A5-E84E-CFDB8F3911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8167" y="1273404"/>
            <a:ext cx="8315665" cy="6425741"/>
          </a:xfrm>
          <a:prstGeom prst="rect">
            <a:avLst/>
          </a:prstGeom>
        </p:spPr>
      </p:pic>
    </p:spTree>
    <p:extLst>
      <p:ext uri="{BB962C8B-B14F-4D97-AF65-F5344CB8AC3E}">
        <p14:creationId xmlns:p14="http://schemas.microsoft.com/office/powerpoint/2010/main" val="18021051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p>
        </p:txBody>
      </p:sp>
      <p:sp>
        <p:nvSpPr>
          <p:cNvPr id="3" name="TextBox 2"/>
          <p:cNvSpPr txBox="1"/>
          <p:nvPr/>
        </p:nvSpPr>
        <p:spPr>
          <a:xfrm>
            <a:off x="1552561" y="397364"/>
            <a:ext cx="1935223" cy="769441"/>
          </a:xfrm>
          <a:prstGeom prst="rect">
            <a:avLst/>
          </a:prstGeom>
          <a:noFill/>
        </p:spPr>
        <p:txBody>
          <a:bodyPr wrap="square" rtlCol="0">
            <a:spAutoFit/>
          </a:bodyPr>
          <a:lstStyle/>
          <a:p>
            <a:r>
              <a:rPr lang="en-US" sz="4400" b="1" dirty="0" err="1">
                <a:latin typeface="Cambria" panose="02040503050406030204" pitchFamily="18" charset="0"/>
                <a:ea typeface="Cambria" panose="02040503050406030204" pitchFamily="18" charset="0"/>
              </a:rPr>
              <a:t>Tính</a:t>
            </a:r>
            <a:r>
              <a:rPr lang="en-US" sz="4400" b="1" dirty="0">
                <a:latin typeface="Cambria" panose="02040503050406030204" pitchFamily="18" charset="0"/>
                <a:ea typeface="Cambria" panose="02040503050406030204" pitchFamily="18" charset="0"/>
              </a:rPr>
              <a:t>.</a:t>
            </a:r>
          </a:p>
        </p:txBody>
      </p:sp>
      <p:grpSp>
        <p:nvGrpSpPr>
          <p:cNvPr id="13" name="Group 12">
            <a:extLst>
              <a:ext uri="{FF2B5EF4-FFF2-40B4-BE49-F238E27FC236}">
                <a16:creationId xmlns:a16="http://schemas.microsoft.com/office/drawing/2014/main" xmlns="" id="{A2BBC9B1-EDB0-794E-237F-84846A48CB0C}"/>
              </a:ext>
            </a:extLst>
          </p:cNvPr>
          <p:cNvGrpSpPr/>
          <p:nvPr/>
        </p:nvGrpSpPr>
        <p:grpSpPr>
          <a:xfrm>
            <a:off x="800100" y="1660711"/>
            <a:ext cx="3121660" cy="726141"/>
            <a:chOff x="800100" y="1445559"/>
            <a:chExt cx="4705350" cy="726141"/>
          </a:xfrm>
        </p:grpSpPr>
        <p:sp>
          <p:nvSpPr>
            <p:cNvPr id="20" name="Rounded Rectangle 3">
              <a:extLst>
                <a:ext uri="{FF2B5EF4-FFF2-40B4-BE49-F238E27FC236}">
                  <a16:creationId xmlns:a16="http://schemas.microsoft.com/office/drawing/2014/main" xmlns="" id="{9E207D87-AD9B-D35A-29F8-0A32901A8F08}"/>
                </a:ext>
              </a:extLst>
            </p:cNvPr>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xmlns="" id="{4F5791F8-F7CD-732A-6EE7-52E0A9F7962A}"/>
                </a:ext>
              </a:extLst>
            </p:cNvPr>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4,98 + 15,7</a:t>
              </a:r>
            </a:p>
          </p:txBody>
        </p:sp>
      </p:grpSp>
      <p:grpSp>
        <p:nvGrpSpPr>
          <p:cNvPr id="50" name="Group 49">
            <a:extLst>
              <a:ext uri="{FF2B5EF4-FFF2-40B4-BE49-F238E27FC236}">
                <a16:creationId xmlns:a16="http://schemas.microsoft.com/office/drawing/2014/main" xmlns="" id="{EA6BD903-0DC5-DE7D-024C-BB4F76CE352E}"/>
              </a:ext>
            </a:extLst>
          </p:cNvPr>
          <p:cNvGrpSpPr/>
          <p:nvPr/>
        </p:nvGrpSpPr>
        <p:grpSpPr>
          <a:xfrm>
            <a:off x="6428740" y="1701351"/>
            <a:ext cx="3121660" cy="726141"/>
            <a:chOff x="800100" y="1445559"/>
            <a:chExt cx="4705350" cy="726141"/>
          </a:xfrm>
        </p:grpSpPr>
        <p:sp>
          <p:nvSpPr>
            <p:cNvPr id="51" name="Rounded Rectangle 3">
              <a:extLst>
                <a:ext uri="{FF2B5EF4-FFF2-40B4-BE49-F238E27FC236}">
                  <a16:creationId xmlns:a16="http://schemas.microsoft.com/office/drawing/2014/main" xmlns="" id="{AF0D50C2-F5D5-1FF3-AB4B-A09FB56D54BC}"/>
                </a:ext>
              </a:extLst>
            </p:cNvPr>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xmlns="" id="{EBA029D6-2CB2-192E-A590-C90EB73DB5A1}"/>
                </a:ext>
              </a:extLst>
            </p:cNvPr>
            <p:cNvSpPr txBox="1"/>
            <p:nvPr/>
          </p:nvSpPr>
          <p:spPr>
            <a:xfrm>
              <a:off x="952500" y="1445559"/>
              <a:ext cx="4400550" cy="707886"/>
            </a:xfrm>
            <a:prstGeom prst="rect">
              <a:avLst/>
            </a:prstGeom>
            <a:noFill/>
          </p:spPr>
          <p:txBody>
            <a:bodyPr wrap="square" rtlCol="0">
              <a:spAutoFit/>
            </a:bodyPr>
            <a:lstStyle/>
            <a:p>
              <a:pPr algn="ctr"/>
              <a:r>
                <a:rPr lang="en-US" sz="4000" b="1" dirty="0">
                  <a:latin typeface="Cambria" panose="02040503050406030204" pitchFamily="18" charset="0"/>
                  <a:ea typeface="Cambria" panose="02040503050406030204" pitchFamily="18" charset="0"/>
                </a:rPr>
                <a:t>52 – 4,91</a:t>
              </a:r>
            </a:p>
          </p:txBody>
        </p:sp>
      </p:grpSp>
      <p:grpSp>
        <p:nvGrpSpPr>
          <p:cNvPr id="53" name="Group 52">
            <a:extLst>
              <a:ext uri="{FF2B5EF4-FFF2-40B4-BE49-F238E27FC236}">
                <a16:creationId xmlns:a16="http://schemas.microsoft.com/office/drawing/2014/main" xmlns="" id="{BDC7FEEC-9A02-7D26-1C98-02ED0D99EED7}"/>
              </a:ext>
            </a:extLst>
          </p:cNvPr>
          <p:cNvGrpSpPr/>
          <p:nvPr/>
        </p:nvGrpSpPr>
        <p:grpSpPr>
          <a:xfrm>
            <a:off x="810260" y="3479351"/>
            <a:ext cx="3121660" cy="726141"/>
            <a:chOff x="800100" y="1445559"/>
            <a:chExt cx="4705350" cy="726141"/>
          </a:xfrm>
        </p:grpSpPr>
        <p:sp>
          <p:nvSpPr>
            <p:cNvPr id="54" name="Rounded Rectangle 3">
              <a:extLst>
                <a:ext uri="{FF2B5EF4-FFF2-40B4-BE49-F238E27FC236}">
                  <a16:creationId xmlns:a16="http://schemas.microsoft.com/office/drawing/2014/main" xmlns="" id="{D9AC6E46-B1BC-33D0-D2B6-528F769483AB}"/>
                </a:ext>
              </a:extLst>
            </p:cNvPr>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xmlns="" id="{AA1410F1-61B5-3EB0-E140-05C5DAF3BE5C}"/>
                </a:ext>
              </a:extLst>
            </p:cNvPr>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0,73 x 6,5</a:t>
              </a:r>
            </a:p>
          </p:txBody>
        </p:sp>
      </p:grpSp>
      <p:grpSp>
        <p:nvGrpSpPr>
          <p:cNvPr id="56" name="Group 55">
            <a:extLst>
              <a:ext uri="{FF2B5EF4-FFF2-40B4-BE49-F238E27FC236}">
                <a16:creationId xmlns:a16="http://schemas.microsoft.com/office/drawing/2014/main" xmlns="" id="{EC26CD1A-9488-8F18-0AED-6F0D441B62C3}"/>
              </a:ext>
            </a:extLst>
          </p:cNvPr>
          <p:cNvGrpSpPr/>
          <p:nvPr/>
        </p:nvGrpSpPr>
        <p:grpSpPr>
          <a:xfrm>
            <a:off x="6428740" y="3377751"/>
            <a:ext cx="3121660" cy="726141"/>
            <a:chOff x="800100" y="1445559"/>
            <a:chExt cx="4705350" cy="726141"/>
          </a:xfrm>
        </p:grpSpPr>
        <p:sp>
          <p:nvSpPr>
            <p:cNvPr id="57" name="Rounded Rectangle 3">
              <a:extLst>
                <a:ext uri="{FF2B5EF4-FFF2-40B4-BE49-F238E27FC236}">
                  <a16:creationId xmlns:a16="http://schemas.microsoft.com/office/drawing/2014/main" xmlns="" id="{3B0703BA-27F5-1804-3B7E-2C36B250EB05}"/>
                </a:ext>
              </a:extLst>
            </p:cNvPr>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xmlns="" id="{CE71FDD0-91B7-E6C4-E98B-085160D0B72A}"/>
                </a:ext>
              </a:extLst>
            </p:cNvPr>
            <p:cNvSpPr txBox="1"/>
            <p:nvPr/>
          </p:nvSpPr>
          <p:spPr>
            <a:xfrm>
              <a:off x="952500" y="1445559"/>
              <a:ext cx="4400550" cy="707886"/>
            </a:xfrm>
            <a:prstGeom prst="rect">
              <a:avLst/>
            </a:prstGeom>
            <a:noFill/>
          </p:spPr>
          <p:txBody>
            <a:bodyPr wrap="square" rtlCol="0">
              <a:spAutoFit/>
            </a:bodyPr>
            <a:lstStyle/>
            <a:p>
              <a:pPr algn="ctr"/>
              <a:r>
                <a:rPr lang="en-US" sz="4000" b="1" dirty="0">
                  <a:latin typeface="Cambria" panose="02040503050406030204" pitchFamily="18" charset="0"/>
                  <a:ea typeface="Cambria" panose="02040503050406030204" pitchFamily="18" charset="0"/>
                </a:rPr>
                <a:t>104,89 : 8,5</a:t>
              </a:r>
            </a:p>
          </p:txBody>
        </p:sp>
      </p:grpSp>
      <p:sp>
        <p:nvSpPr>
          <p:cNvPr id="59" name="TextBox 58">
            <a:extLst>
              <a:ext uri="{FF2B5EF4-FFF2-40B4-BE49-F238E27FC236}">
                <a16:creationId xmlns:a16="http://schemas.microsoft.com/office/drawing/2014/main" xmlns="" id="{21B542EF-9D5C-5D77-3059-E1EF517542B0}"/>
              </a:ext>
            </a:extLst>
          </p:cNvPr>
          <p:cNvSpPr txBox="1"/>
          <p:nvPr/>
        </p:nvSpPr>
        <p:spPr>
          <a:xfrm>
            <a:off x="3952240" y="167640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20,68</a:t>
            </a:r>
          </a:p>
        </p:txBody>
      </p:sp>
      <p:sp>
        <p:nvSpPr>
          <p:cNvPr id="60" name="TextBox 59">
            <a:extLst>
              <a:ext uri="{FF2B5EF4-FFF2-40B4-BE49-F238E27FC236}">
                <a16:creationId xmlns:a16="http://schemas.microsoft.com/office/drawing/2014/main" xmlns="" id="{822EE48C-AC6F-1E83-638F-32CBE0AC2E53}"/>
              </a:ext>
            </a:extLst>
          </p:cNvPr>
          <p:cNvSpPr txBox="1"/>
          <p:nvPr/>
        </p:nvSpPr>
        <p:spPr>
          <a:xfrm>
            <a:off x="9652000" y="165608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47,09</a:t>
            </a:r>
          </a:p>
        </p:txBody>
      </p:sp>
      <p:sp>
        <p:nvSpPr>
          <p:cNvPr id="61" name="TextBox 60">
            <a:extLst>
              <a:ext uri="{FF2B5EF4-FFF2-40B4-BE49-F238E27FC236}">
                <a16:creationId xmlns:a16="http://schemas.microsoft.com/office/drawing/2014/main" xmlns="" id="{A5620B9A-611A-F130-2274-77F66A0D6D72}"/>
              </a:ext>
            </a:extLst>
          </p:cNvPr>
          <p:cNvSpPr txBox="1"/>
          <p:nvPr/>
        </p:nvSpPr>
        <p:spPr>
          <a:xfrm>
            <a:off x="3992880" y="344424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4,745</a:t>
            </a:r>
          </a:p>
        </p:txBody>
      </p:sp>
      <p:sp>
        <p:nvSpPr>
          <p:cNvPr id="62" name="TextBox 61">
            <a:extLst>
              <a:ext uri="{FF2B5EF4-FFF2-40B4-BE49-F238E27FC236}">
                <a16:creationId xmlns:a16="http://schemas.microsoft.com/office/drawing/2014/main" xmlns="" id="{5C4CFB7A-5B82-245D-DCE5-037F2C616C27}"/>
              </a:ext>
            </a:extLst>
          </p:cNvPr>
          <p:cNvSpPr txBox="1"/>
          <p:nvPr/>
        </p:nvSpPr>
        <p:spPr>
          <a:xfrm>
            <a:off x="9601200" y="337312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12,34</a:t>
            </a:r>
          </a:p>
        </p:txBody>
      </p:sp>
    </p:spTree>
    <p:extLst>
      <p:ext uri="{BB962C8B-B14F-4D97-AF65-F5344CB8AC3E}">
        <p14:creationId xmlns:p14="http://schemas.microsoft.com/office/powerpoint/2010/main" val="37903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par>
                                <p:cTn id="14" presetID="10" presetClass="entr" presetSubtype="0" fill="hold"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down)">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wipe(down)">
                                      <p:cBhvr>
                                        <p:cTn id="32" dur="500"/>
                                        <p:tgtEl>
                                          <p:spTgt spid="6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wipe(down)">
                                      <p:cBhvr>
                                        <p:cTn id="37" dur="500"/>
                                        <p:tgtEl>
                                          <p:spTgt spid="6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wipe(down)">
                                      <p:cBhvr>
                                        <p:cTn id="4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9" grpId="0"/>
      <p:bldP spid="60" grpId="0"/>
      <p:bldP spid="61" grpId="0"/>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3" name="TextBox 2"/>
          <p:cNvSpPr txBox="1"/>
          <p:nvPr/>
        </p:nvSpPr>
        <p:spPr>
          <a:xfrm>
            <a:off x="1552561" y="410427"/>
            <a:ext cx="3822079" cy="769441"/>
          </a:xfrm>
          <a:prstGeom prst="rect">
            <a:avLst/>
          </a:prstGeom>
          <a:noFill/>
        </p:spPr>
        <p:txBody>
          <a:bodyPr wrap="square" rtlCol="0">
            <a:spAutoFit/>
          </a:bodyPr>
          <a:lstStyle/>
          <a:p>
            <a:r>
              <a:rPr lang="en-US" sz="4400" b="1">
                <a:solidFill>
                  <a:srgbClr val="002060"/>
                </a:solidFill>
                <a:latin typeface="Cambria" panose="02040503050406030204" pitchFamily="18" charset="0"/>
                <a:ea typeface="Cambria" panose="02040503050406030204" pitchFamily="18" charset="0"/>
              </a:rPr>
              <a:t>Tính nhẩm</a:t>
            </a:r>
            <a:endParaRPr lang="en-US" sz="4400" b="1" dirty="0">
              <a:solidFill>
                <a:srgbClr val="002060"/>
              </a:solidFill>
              <a:latin typeface="Cambria" panose="02040503050406030204" pitchFamily="18" charset="0"/>
              <a:ea typeface="Cambria" panose="02040503050406030204" pitchFamily="18" charset="0"/>
            </a:endParaRPr>
          </a:p>
        </p:txBody>
      </p:sp>
      <p:grpSp>
        <p:nvGrpSpPr>
          <p:cNvPr id="6" name="Group 5"/>
          <p:cNvGrpSpPr/>
          <p:nvPr/>
        </p:nvGrpSpPr>
        <p:grpSpPr>
          <a:xfrm>
            <a:off x="657860" y="1640391"/>
            <a:ext cx="2999740"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3,14 x 0,1</a:t>
              </a:r>
            </a:p>
          </p:txBody>
        </p:sp>
      </p:grpSp>
      <p:grpSp>
        <p:nvGrpSpPr>
          <p:cNvPr id="7" name="Group 6"/>
          <p:cNvGrpSpPr/>
          <p:nvPr/>
        </p:nvGrpSpPr>
        <p:grpSpPr>
          <a:xfrm>
            <a:off x="5987378" y="1641511"/>
            <a:ext cx="2933102" cy="726141"/>
            <a:chOff x="800100" y="1445559"/>
            <a:chExt cx="4705350" cy="726141"/>
          </a:xfrm>
        </p:grpSpPr>
        <p:sp>
          <p:nvSpPr>
            <p:cNvPr id="8" name="Rounded Rectangle 7"/>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3,14 x 100</a:t>
              </a:r>
            </a:p>
          </p:txBody>
        </p:sp>
      </p:grpSp>
      <p:grpSp>
        <p:nvGrpSpPr>
          <p:cNvPr id="10" name="Group 9"/>
          <p:cNvGrpSpPr/>
          <p:nvPr/>
        </p:nvGrpSpPr>
        <p:grpSpPr>
          <a:xfrm>
            <a:off x="657860" y="3918546"/>
            <a:ext cx="2532380" cy="726141"/>
            <a:chOff x="800100" y="1445559"/>
            <a:chExt cx="4705350" cy="726141"/>
          </a:xfrm>
        </p:grpSpPr>
        <p:sp>
          <p:nvSpPr>
            <p:cNvPr id="11" name="Rounded Rectangle 10"/>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31,4 : 10</a:t>
              </a:r>
            </a:p>
          </p:txBody>
        </p:sp>
      </p:grpSp>
      <p:grpSp>
        <p:nvGrpSpPr>
          <p:cNvPr id="13" name="Group 12"/>
          <p:cNvGrpSpPr/>
          <p:nvPr/>
        </p:nvGrpSpPr>
        <p:grpSpPr>
          <a:xfrm>
            <a:off x="5987378" y="3918546"/>
            <a:ext cx="3156622" cy="726141"/>
            <a:chOff x="800100" y="1445559"/>
            <a:chExt cx="4705350" cy="726141"/>
          </a:xfrm>
        </p:grpSpPr>
        <p:sp>
          <p:nvSpPr>
            <p:cNvPr id="14" name="Rounded Rectangle 1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314 : 0,001</a:t>
              </a:r>
            </a:p>
          </p:txBody>
        </p:sp>
      </p:grpSp>
      <p:sp>
        <p:nvSpPr>
          <p:cNvPr id="16" name="TextBox 15">
            <a:extLst>
              <a:ext uri="{FF2B5EF4-FFF2-40B4-BE49-F238E27FC236}">
                <a16:creationId xmlns:a16="http://schemas.microsoft.com/office/drawing/2014/main" xmlns="" id="{0F46EF19-A504-851F-B75D-9CBF255412B2}"/>
              </a:ext>
            </a:extLst>
          </p:cNvPr>
          <p:cNvSpPr txBox="1"/>
          <p:nvPr/>
        </p:nvSpPr>
        <p:spPr>
          <a:xfrm>
            <a:off x="3810000" y="165608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0,314</a:t>
            </a:r>
          </a:p>
        </p:txBody>
      </p:sp>
      <p:sp>
        <p:nvSpPr>
          <p:cNvPr id="17" name="TextBox 16">
            <a:extLst>
              <a:ext uri="{FF2B5EF4-FFF2-40B4-BE49-F238E27FC236}">
                <a16:creationId xmlns:a16="http://schemas.microsoft.com/office/drawing/2014/main" xmlns="" id="{693C12B1-2F5E-BBD4-528E-11E27F7C8882}"/>
              </a:ext>
            </a:extLst>
          </p:cNvPr>
          <p:cNvSpPr txBox="1"/>
          <p:nvPr/>
        </p:nvSpPr>
        <p:spPr>
          <a:xfrm>
            <a:off x="9072880" y="158496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314</a:t>
            </a:r>
          </a:p>
        </p:txBody>
      </p:sp>
      <p:sp>
        <p:nvSpPr>
          <p:cNvPr id="18" name="TextBox 17">
            <a:extLst>
              <a:ext uri="{FF2B5EF4-FFF2-40B4-BE49-F238E27FC236}">
                <a16:creationId xmlns:a16="http://schemas.microsoft.com/office/drawing/2014/main" xmlns="" id="{07831BCD-15C2-65C2-8B01-D4D365DE4B35}"/>
              </a:ext>
            </a:extLst>
          </p:cNvPr>
          <p:cNvSpPr txBox="1"/>
          <p:nvPr/>
        </p:nvSpPr>
        <p:spPr>
          <a:xfrm>
            <a:off x="3373120" y="389128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3,14</a:t>
            </a:r>
          </a:p>
        </p:txBody>
      </p:sp>
      <p:sp>
        <p:nvSpPr>
          <p:cNvPr id="19" name="TextBox 18">
            <a:extLst>
              <a:ext uri="{FF2B5EF4-FFF2-40B4-BE49-F238E27FC236}">
                <a16:creationId xmlns:a16="http://schemas.microsoft.com/office/drawing/2014/main" xmlns="" id="{323D9519-DDE0-20C4-D246-E1C852D27D85}"/>
              </a:ext>
            </a:extLst>
          </p:cNvPr>
          <p:cNvSpPr txBox="1"/>
          <p:nvPr/>
        </p:nvSpPr>
        <p:spPr>
          <a:xfrm>
            <a:off x="9154160" y="3942080"/>
            <a:ext cx="256032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314 000</a:t>
            </a:r>
          </a:p>
        </p:txBody>
      </p:sp>
    </p:spTree>
    <p:extLst>
      <p:ext uri="{BB962C8B-B14F-4D97-AF65-F5344CB8AC3E}">
        <p14:creationId xmlns:p14="http://schemas.microsoft.com/office/powerpoint/2010/main" val="102268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p>
        </p:txBody>
      </p:sp>
      <p:sp>
        <p:nvSpPr>
          <p:cNvPr id="3" name="TextBox 2"/>
          <p:cNvSpPr txBox="1"/>
          <p:nvPr/>
        </p:nvSpPr>
        <p:spPr>
          <a:xfrm>
            <a:off x="1552561" y="410427"/>
            <a:ext cx="1935223" cy="769441"/>
          </a:xfrm>
          <a:prstGeom prst="rect">
            <a:avLst/>
          </a:prstGeom>
          <a:noFill/>
        </p:spPr>
        <p:txBody>
          <a:bodyPr wrap="square" rtlCol="0">
            <a:spAutoFit/>
          </a:bodyPr>
          <a:lstStyle/>
          <a:p>
            <a:r>
              <a:rPr lang="en-US" sz="4400" b="1" dirty="0">
                <a:solidFill>
                  <a:srgbClr val="002060"/>
                </a:solidFill>
                <a:latin typeface="Cambria" panose="02040503050406030204" pitchFamily="18" charset="0"/>
                <a:ea typeface="Cambria" panose="02040503050406030204" pitchFamily="18" charset="0"/>
              </a:rPr>
              <a:t>&gt;;&lt;;=</a:t>
            </a:r>
          </a:p>
        </p:txBody>
      </p:sp>
      <p:grpSp>
        <p:nvGrpSpPr>
          <p:cNvPr id="6" name="Group 5"/>
          <p:cNvGrpSpPr/>
          <p:nvPr/>
        </p:nvGrpSpPr>
        <p:grpSpPr>
          <a:xfrm>
            <a:off x="924109" y="1559111"/>
            <a:ext cx="5974531"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2500" y="1445559"/>
              <a:ext cx="4400550" cy="707886"/>
            </a:xfrm>
            <a:prstGeom prst="rect">
              <a:avLst/>
            </a:prstGeom>
            <a:noFill/>
          </p:spPr>
          <p:txBody>
            <a:bodyPr wrap="square" rtlCol="0">
              <a:spAutoFit/>
            </a:bodyPr>
            <a:lstStyle/>
            <a:p>
              <a:r>
                <a:rPr lang="pt-BR" sz="4000" b="1" dirty="0">
                  <a:latin typeface="Cambria" panose="02040503050406030204" pitchFamily="18" charset="0"/>
                  <a:ea typeface="Cambria" panose="02040503050406030204" pitchFamily="18" charset="0"/>
                </a:rPr>
                <a:t>a) 2,5 × 6,1       6,1 × 2,5 </a:t>
              </a:r>
              <a:endParaRPr lang="en-US" sz="4000" b="1" dirty="0">
                <a:latin typeface="Cambria" panose="02040503050406030204" pitchFamily="18" charset="0"/>
                <a:ea typeface="Cambria" panose="02040503050406030204" pitchFamily="18" charset="0"/>
              </a:endParaRPr>
            </a:p>
          </p:txBody>
        </p:sp>
      </p:grpSp>
      <p:grpSp>
        <p:nvGrpSpPr>
          <p:cNvPr id="7" name="Group 6"/>
          <p:cNvGrpSpPr/>
          <p:nvPr/>
        </p:nvGrpSpPr>
        <p:grpSpPr>
          <a:xfrm>
            <a:off x="903788" y="3158633"/>
            <a:ext cx="11034211" cy="726141"/>
            <a:chOff x="800100" y="1445559"/>
            <a:chExt cx="10140130" cy="726141"/>
          </a:xfrm>
        </p:grpSpPr>
        <p:sp>
          <p:nvSpPr>
            <p:cNvPr id="8" name="Rounded Rectangle 7"/>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499" y="1445559"/>
              <a:ext cx="9987731" cy="707886"/>
            </a:xfrm>
            <a:prstGeom prst="rect">
              <a:avLst/>
            </a:prstGeom>
            <a:noFill/>
          </p:spPr>
          <p:txBody>
            <a:bodyPr wrap="square" rtlCol="0">
              <a:spAutoFit/>
            </a:bodyPr>
            <a:lstStyle/>
            <a:p>
              <a:r>
                <a:rPr lang="pl-PL" sz="4000" b="1" dirty="0">
                  <a:latin typeface="Cambria" panose="02040503050406030204" pitchFamily="18" charset="0"/>
                  <a:ea typeface="Cambria" panose="02040503050406030204" pitchFamily="18" charset="0"/>
                </a:rPr>
                <a:t>b) (15 × 6) × 0,25 </a:t>
              </a:r>
              <a:r>
                <a:rPr lang="en-US" sz="4000" b="1" dirty="0">
                  <a:latin typeface="Cambria" panose="02040503050406030204" pitchFamily="18" charset="0"/>
                  <a:ea typeface="Cambria" panose="02040503050406030204" pitchFamily="18" charset="0"/>
                </a:rPr>
                <a:t>    </a:t>
              </a:r>
              <a:r>
                <a:rPr lang="pl-PL" sz="4000" b="1" dirty="0">
                  <a:latin typeface="Cambria" panose="02040503050406030204" pitchFamily="18" charset="0"/>
                  <a:ea typeface="Cambria" panose="02040503050406030204" pitchFamily="18" charset="0"/>
                </a:rPr>
                <a:t> </a:t>
              </a:r>
              <a:r>
                <a:rPr lang="en-US" sz="4000" b="1" dirty="0">
                  <a:latin typeface="Cambria" panose="02040503050406030204" pitchFamily="18" charset="0"/>
                  <a:ea typeface="Cambria" panose="02040503050406030204" pitchFamily="18" charset="0"/>
                </a:rPr>
                <a:t> </a:t>
              </a:r>
              <a:r>
                <a:rPr lang="pl-PL" sz="4000" b="1" dirty="0">
                  <a:latin typeface="Cambria" panose="02040503050406030204" pitchFamily="18" charset="0"/>
                  <a:ea typeface="Cambria" panose="02040503050406030204" pitchFamily="18" charset="0"/>
                </a:rPr>
                <a:t>15 × (6 × 0,25)</a:t>
              </a:r>
              <a:endParaRPr lang="en-US" sz="4000" b="1" dirty="0">
                <a:latin typeface="Cambria" panose="02040503050406030204" pitchFamily="18" charset="0"/>
                <a:ea typeface="Cambria" panose="02040503050406030204" pitchFamily="18" charset="0"/>
              </a:endParaRPr>
            </a:p>
          </p:txBody>
        </p:sp>
      </p:grpSp>
      <p:grpSp>
        <p:nvGrpSpPr>
          <p:cNvPr id="10" name="Group 9"/>
          <p:cNvGrpSpPr/>
          <p:nvPr/>
        </p:nvGrpSpPr>
        <p:grpSpPr>
          <a:xfrm>
            <a:off x="883468" y="4670386"/>
            <a:ext cx="9865811" cy="726141"/>
            <a:chOff x="800100" y="1445559"/>
            <a:chExt cx="7794974" cy="726141"/>
          </a:xfrm>
        </p:grpSpPr>
        <p:sp>
          <p:nvSpPr>
            <p:cNvPr id="11" name="Rounded Rectangle 10"/>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499" y="1445559"/>
              <a:ext cx="7642575"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c) (5,3 + 4,7) × 0,1       5,3 × 0,1 + 4,7 × 0,1</a:t>
              </a:r>
            </a:p>
          </p:txBody>
        </p:sp>
      </p:grpSp>
      <p:sp>
        <p:nvSpPr>
          <p:cNvPr id="18" name="Rectangle 17">
            <a:extLst>
              <a:ext uri="{FF2B5EF4-FFF2-40B4-BE49-F238E27FC236}">
                <a16:creationId xmlns:a16="http://schemas.microsoft.com/office/drawing/2014/main" xmlns="" id="{0EA45E2F-55D5-BF3C-A711-490711402FC3}"/>
              </a:ext>
            </a:extLst>
          </p:cNvPr>
          <p:cNvSpPr/>
          <p:nvPr/>
        </p:nvSpPr>
        <p:spPr>
          <a:xfrm>
            <a:off x="3779520" y="164592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21" name="Rectangle 20">
            <a:extLst>
              <a:ext uri="{FF2B5EF4-FFF2-40B4-BE49-F238E27FC236}">
                <a16:creationId xmlns:a16="http://schemas.microsoft.com/office/drawing/2014/main" xmlns="" id="{CEFE684F-6DD8-1311-95C1-51B35BE8BDC5}"/>
              </a:ext>
            </a:extLst>
          </p:cNvPr>
          <p:cNvSpPr/>
          <p:nvPr/>
        </p:nvSpPr>
        <p:spPr>
          <a:xfrm>
            <a:off x="5212080" y="326136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22" name="Rectangle 21">
            <a:extLst>
              <a:ext uri="{FF2B5EF4-FFF2-40B4-BE49-F238E27FC236}">
                <a16:creationId xmlns:a16="http://schemas.microsoft.com/office/drawing/2014/main" xmlns="" id="{49D36C26-5A9B-B55E-F49F-9837C224FBF4}"/>
              </a:ext>
            </a:extLst>
          </p:cNvPr>
          <p:cNvSpPr/>
          <p:nvPr/>
        </p:nvSpPr>
        <p:spPr>
          <a:xfrm>
            <a:off x="5334000" y="475488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23" name="Rectangle 22">
            <a:extLst>
              <a:ext uri="{FF2B5EF4-FFF2-40B4-BE49-F238E27FC236}">
                <a16:creationId xmlns:a16="http://schemas.microsoft.com/office/drawing/2014/main" xmlns="" id="{A8243B91-6041-6259-17CA-27CE210B6B4B}"/>
              </a:ext>
            </a:extLst>
          </p:cNvPr>
          <p:cNvSpPr/>
          <p:nvPr/>
        </p:nvSpPr>
        <p:spPr>
          <a:xfrm>
            <a:off x="3789680" y="164592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sp>
        <p:nvSpPr>
          <p:cNvPr id="24" name="Rectangle 23">
            <a:extLst>
              <a:ext uri="{FF2B5EF4-FFF2-40B4-BE49-F238E27FC236}">
                <a16:creationId xmlns:a16="http://schemas.microsoft.com/office/drawing/2014/main" xmlns="" id="{FA7D0989-7D57-ED6A-872C-0B1E0FF6B33A}"/>
              </a:ext>
            </a:extLst>
          </p:cNvPr>
          <p:cNvSpPr/>
          <p:nvPr/>
        </p:nvSpPr>
        <p:spPr>
          <a:xfrm>
            <a:off x="5222240" y="328168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sp>
        <p:nvSpPr>
          <p:cNvPr id="25" name="Rectangle 24">
            <a:extLst>
              <a:ext uri="{FF2B5EF4-FFF2-40B4-BE49-F238E27FC236}">
                <a16:creationId xmlns:a16="http://schemas.microsoft.com/office/drawing/2014/main" xmlns="" id="{1FA8D2C0-51E1-E116-048E-B9ADB904B14A}"/>
              </a:ext>
            </a:extLst>
          </p:cNvPr>
          <p:cNvSpPr/>
          <p:nvPr/>
        </p:nvSpPr>
        <p:spPr>
          <a:xfrm>
            <a:off x="5323840" y="474472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sp>
        <p:nvSpPr>
          <p:cNvPr id="26" name="TextBox 25">
            <a:extLst>
              <a:ext uri="{FF2B5EF4-FFF2-40B4-BE49-F238E27FC236}">
                <a16:creationId xmlns:a16="http://schemas.microsoft.com/office/drawing/2014/main" xmlns="" id="{041F18DD-C7B8-B478-D14B-6D6BC4553575}"/>
              </a:ext>
            </a:extLst>
          </p:cNvPr>
          <p:cNvSpPr txBox="1"/>
          <p:nvPr/>
        </p:nvSpPr>
        <p:spPr>
          <a:xfrm>
            <a:off x="1137920" y="2418080"/>
            <a:ext cx="9499600"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Áp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dụng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tính</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chất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giao</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hoán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của</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phép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nhân</a:t>
            </a:r>
            <a:endParaRPr lang="en-US" sz="2800" b="1" dirty="0">
              <a:solidFill>
                <a:srgbClr val="FF0000"/>
              </a:solidFill>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xmlns="" id="{253E502B-5856-9E3C-421E-5E1F5AE269FE}"/>
              </a:ext>
            </a:extLst>
          </p:cNvPr>
          <p:cNvSpPr txBox="1"/>
          <p:nvPr/>
        </p:nvSpPr>
        <p:spPr>
          <a:xfrm>
            <a:off x="1148080" y="3982720"/>
            <a:ext cx="9499600"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Áp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dụng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tính</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chất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kết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hợp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của</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phép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nhân</a:t>
            </a:r>
            <a:endParaRPr lang="en-US" sz="2800" b="1" dirty="0">
              <a:solidFill>
                <a:srgbClr val="FF0000"/>
              </a:solidFill>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xmlns="" id="{16AD5750-FD8C-6ED3-AF9F-45D7D9AB6D20}"/>
              </a:ext>
            </a:extLst>
          </p:cNvPr>
          <p:cNvSpPr txBox="1"/>
          <p:nvPr/>
        </p:nvSpPr>
        <p:spPr>
          <a:xfrm>
            <a:off x="1148080" y="5598160"/>
            <a:ext cx="10048240"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Áp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dụng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tính</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chất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phân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phối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giữa</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phép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nhân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với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phép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cộng</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0419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6">
                                            <p:txEl>
                                              <p:pRg st="0" end="0"/>
                                            </p:txEl>
                                          </p:spTgt>
                                        </p:tgtEl>
                                        <p:attrNameLst>
                                          <p:attrName>style.visibility</p:attrName>
                                        </p:attrNameLst>
                                      </p:cBhvr>
                                      <p:to>
                                        <p:strVal val="visible"/>
                                      </p:to>
                                    </p:set>
                                    <p:animEffect transition="in" filter="wipe(down)">
                                      <p:cBhvr>
                                        <p:cTn id="38" dur="500"/>
                                        <p:tgtEl>
                                          <p:spTgt spid="2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down)">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7">
                                            <p:txEl>
                                              <p:pRg st="0" end="0"/>
                                            </p:txEl>
                                          </p:spTgt>
                                        </p:tgtEl>
                                        <p:attrNameLst>
                                          <p:attrName>style.visibility</p:attrName>
                                        </p:attrNameLst>
                                      </p:cBhvr>
                                      <p:to>
                                        <p:strVal val="visible"/>
                                      </p:to>
                                    </p:set>
                                    <p:animEffect transition="in" filter="wipe(down)">
                                      <p:cBhvr>
                                        <p:cTn id="48" dur="500"/>
                                        <p:tgtEl>
                                          <p:spTgt spid="27">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down)">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28">
                                            <p:txEl>
                                              <p:pRg st="0" end="0"/>
                                            </p:txEl>
                                          </p:spTgt>
                                        </p:tgtEl>
                                        <p:attrNameLst>
                                          <p:attrName>style.visibility</p:attrName>
                                        </p:attrNameLst>
                                      </p:cBhvr>
                                      <p:to>
                                        <p:strVal val="visible"/>
                                      </p:to>
                                    </p:set>
                                    <p:animEffect transition="in" filter="wipe(down)">
                                      <p:cBhvr>
                                        <p:cTn id="58"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8" grpId="0" animBg="1"/>
      <p:bldP spid="21" grpId="0" animBg="1"/>
      <p:bldP spid="22" grpId="0" animBg="1"/>
      <p:bldP spid="23" grpId="0" animBg="1"/>
      <p:bldP spid="24" grpId="0" animBg="1"/>
      <p:bldP spid="25" grpId="0" animBg="1"/>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阿里巴巴普惠体 Medium"/>
        <a:ea typeface="阿里巴巴普惠体 Medium"/>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TotalTime>
  <Words>268</Words>
  <Application>Microsoft Office PowerPoint</Application>
  <PresentationFormat>Widescreen</PresentationFormat>
  <Paragraphs>58</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Cambria</vt:lpstr>
      <vt:lpstr>Times New Roman</vt:lpstr>
      <vt:lpstr>思源黑体 CN Normal</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Admin</cp:lastModifiedBy>
  <cp:revision>42</cp:revision>
  <dcterms:created xsi:type="dcterms:W3CDTF">2023-09-10T14:54:16Z</dcterms:created>
  <dcterms:modified xsi:type="dcterms:W3CDTF">2024-11-28T08:34:47Z</dcterms:modified>
</cp:coreProperties>
</file>