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9" r:id="rId3"/>
    <p:sldId id="284" r:id="rId4"/>
    <p:sldId id="285" r:id="rId5"/>
    <p:sldId id="286" r:id="rId6"/>
    <p:sldId id="287" r:id="rId7"/>
    <p:sldId id="288" r:id="rId8"/>
    <p:sldId id="289" r:id="rId9"/>
    <p:sldId id="290" r:id="rId10"/>
    <p:sldId id="257" r:id="rId11"/>
    <p:sldId id="266" r:id="rId12"/>
    <p:sldId id="291" r:id="rId13"/>
    <p:sldId id="292" r:id="rId14"/>
    <p:sldId id="293" r:id="rId15"/>
    <p:sldId id="268" r:id="rId16"/>
    <p:sldId id="294" r:id="rId17"/>
    <p:sldId id="274" r:id="rId18"/>
    <p:sldId id="295" r:id="rId19"/>
    <p:sldId id="276" r:id="rId20"/>
    <p:sldId id="296" r:id="rId21"/>
    <p:sldId id="297" r:id="rId22"/>
    <p:sldId id="298" r:id="rId23"/>
    <p:sldId id="299" r:id="rId24"/>
    <p:sldId id="300" r:id="rId25"/>
    <p:sldId id="301" r:id="rId26"/>
    <p:sldId id="302"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28/11/2024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5" name="Footer Placeholder 4">
            <a:extLst>
              <a:ext uri="{FF2B5EF4-FFF2-40B4-BE49-F238E27FC236}">
                <a16:creationId xmlns:a16="http://schemas.microsoft.com/office/drawing/2014/main" xmlns=""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5" name="Footer Placeholder 4">
            <a:extLst>
              <a:ext uri="{FF2B5EF4-FFF2-40B4-BE49-F238E27FC236}">
                <a16:creationId xmlns:a16="http://schemas.microsoft.com/office/drawing/2014/main" xmlns=""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xmlns="" id="{C5DD9D69-B78C-0DE8-56C2-E93FAFA7A3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xmlns=""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xmlns=""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xmlns=""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xmlns=""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6" name="Footer Placeholder 5">
            <a:extLst>
              <a:ext uri="{FF2B5EF4-FFF2-40B4-BE49-F238E27FC236}">
                <a16:creationId xmlns:a16="http://schemas.microsoft.com/office/drawing/2014/main" xmlns=""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8" name="Footer Placeholder 7">
            <a:extLst>
              <a:ext uri="{FF2B5EF4-FFF2-40B4-BE49-F238E27FC236}">
                <a16:creationId xmlns:a16="http://schemas.microsoft.com/office/drawing/2014/main" xmlns=""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4" name="Footer Placeholder 3">
            <a:extLst>
              <a:ext uri="{FF2B5EF4-FFF2-40B4-BE49-F238E27FC236}">
                <a16:creationId xmlns:a16="http://schemas.microsoft.com/office/drawing/2014/main" xmlns=""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3" name="Footer Placeholder 2">
            <a:extLst>
              <a:ext uri="{FF2B5EF4-FFF2-40B4-BE49-F238E27FC236}">
                <a16:creationId xmlns:a16="http://schemas.microsoft.com/office/drawing/2014/main" xmlns=""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6" name="Footer Placeholder 5">
            <a:extLst>
              <a:ext uri="{FF2B5EF4-FFF2-40B4-BE49-F238E27FC236}">
                <a16:creationId xmlns:a16="http://schemas.microsoft.com/office/drawing/2014/main" xmlns=""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4DEA75D4-9B7A-7A79-4B49-EA60B5EAAC8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6" name="Footer Placeholder 5">
            <a:extLst>
              <a:ext uri="{FF2B5EF4-FFF2-40B4-BE49-F238E27FC236}">
                <a16:creationId xmlns:a16="http://schemas.microsoft.com/office/drawing/2014/main" xmlns=""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5" name="Footer Placeholder 4">
            <a:extLst>
              <a:ext uri="{FF2B5EF4-FFF2-40B4-BE49-F238E27FC236}">
                <a16:creationId xmlns:a16="http://schemas.microsoft.com/office/drawing/2014/main" xmlns=""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28/11/2024</a:t>
            </a:fld>
            <a:endParaRPr lang="en-US"/>
          </a:p>
        </p:txBody>
      </p:sp>
      <p:sp>
        <p:nvSpPr>
          <p:cNvPr id="5" name="Footer Placeholder 4">
            <a:extLst>
              <a:ext uri="{FF2B5EF4-FFF2-40B4-BE49-F238E27FC236}">
                <a16:creationId xmlns:a16="http://schemas.microsoft.com/office/drawing/2014/main" xmlns=""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xmlns=""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5" name="Footer Placeholder 4">
            <a:extLst>
              <a:ext uri="{FF2B5EF4-FFF2-40B4-BE49-F238E27FC236}">
                <a16:creationId xmlns:a16="http://schemas.microsoft.com/office/drawing/2014/main" xmlns=""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xmlns=""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6" name="Footer Placeholder 5">
            <a:extLst>
              <a:ext uri="{FF2B5EF4-FFF2-40B4-BE49-F238E27FC236}">
                <a16:creationId xmlns:a16="http://schemas.microsoft.com/office/drawing/2014/main" xmlns=""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8" name="Footer Placeholder 7">
            <a:extLst>
              <a:ext uri="{FF2B5EF4-FFF2-40B4-BE49-F238E27FC236}">
                <a16:creationId xmlns:a16="http://schemas.microsoft.com/office/drawing/2014/main" xmlns=""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4" name="Footer Placeholder 3">
            <a:extLst>
              <a:ext uri="{FF2B5EF4-FFF2-40B4-BE49-F238E27FC236}">
                <a16:creationId xmlns:a16="http://schemas.microsoft.com/office/drawing/2014/main" xmlns=""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3" name="Footer Placeholder 2">
            <a:extLst>
              <a:ext uri="{FF2B5EF4-FFF2-40B4-BE49-F238E27FC236}">
                <a16:creationId xmlns:a16="http://schemas.microsoft.com/office/drawing/2014/main" xmlns=""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6" name="Footer Placeholder 5">
            <a:extLst>
              <a:ext uri="{FF2B5EF4-FFF2-40B4-BE49-F238E27FC236}">
                <a16:creationId xmlns:a16="http://schemas.microsoft.com/office/drawing/2014/main" xmlns=""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28/11/2024</a:t>
            </a:fld>
            <a:endParaRPr lang="en-US"/>
          </a:p>
        </p:txBody>
      </p:sp>
      <p:sp>
        <p:nvSpPr>
          <p:cNvPr id="6" name="Footer Placeholder 5">
            <a:extLst>
              <a:ext uri="{FF2B5EF4-FFF2-40B4-BE49-F238E27FC236}">
                <a16:creationId xmlns:a16="http://schemas.microsoft.com/office/drawing/2014/main" xmlns=""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26754C83-89CC-92B7-D0C6-56D67BC45C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68544" y="143074"/>
            <a:ext cx="1529397" cy="1529397"/>
          </a:xfrm>
          <a:prstGeom prst="rect">
            <a:avLst/>
          </a:prstGeom>
        </p:spPr>
      </p:pic>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xmlns=""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xmlns=""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xmlns=""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xmlns=""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xmlns=""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A844355A-A321-9928-F5FD-A9C734C559E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62088" y="0"/>
            <a:ext cx="1529397" cy="1529397"/>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0.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xmlns=""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xmlns=""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xmlns=""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xmlns=""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xmlns=""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xmlns=""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xmlns=""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xmlns=""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xmlns=""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xmlns=""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xmlns=""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xmlns=""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xmlns=""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xmlns=""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xmlns=""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xmlns=""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xmlns=""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xmlns=""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xmlns=""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xmlns=""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xmlns=""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xmlns=""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xmlns=""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xmlns=""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xmlns=""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xmlns=""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xmlns=""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xmlns=""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xmlns=""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xmlns=""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xmlns=""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xmlns=""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xmlns=""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xmlns=""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xmlns=""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xmlns=""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xmlns=""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xmlns=""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xmlns=""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xmlns=""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xmlns=""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xmlns=""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6B7118-738A-6D46-C91C-6F074E4F308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xmlns=""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xmlns=""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xmlns=""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xmlns=""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xmlns=""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xmlns=""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xmlns=""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xmlns=""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xmlns=""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xmlns=""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xmlns=""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xmlns=""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xmlns=""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xmlns=""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6B7118-738A-6D46-C91C-6F074E4F308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xmlns=""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xmlns=""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xmlns=""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47627A-AE2E-5E26-5F1E-5F206C61473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xmlns=""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xmlns=""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xmlns=""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xmlns="" val="37683304"/>
                    </a:ext>
                  </a:extLst>
                </a:gridCol>
                <a:gridCol w="3721947">
                  <a:extLst>
                    <a:ext uri="{9D8B030D-6E8A-4147-A177-3AD203B41FA5}">
                      <a16:colId xmlns:a16="http://schemas.microsoft.com/office/drawing/2014/main" xmlns="" val="147646550"/>
                    </a:ext>
                  </a:extLst>
                </a:gridCol>
                <a:gridCol w="3721947">
                  <a:extLst>
                    <a:ext uri="{9D8B030D-6E8A-4147-A177-3AD203B41FA5}">
                      <a16:colId xmlns:a16="http://schemas.microsoft.com/office/drawing/2014/main" xmlns=""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xmlns="" val="4080701126"/>
                  </a:ext>
                </a:extLst>
              </a:tr>
            </a:tbl>
          </a:graphicData>
        </a:graphic>
      </p:graphicFrame>
      <p:sp>
        <p:nvSpPr>
          <p:cNvPr id="7" name="TextBox 6">
            <a:extLst>
              <a:ext uri="{FF2B5EF4-FFF2-40B4-BE49-F238E27FC236}">
                <a16:creationId xmlns:a16="http://schemas.microsoft.com/office/drawing/2014/main" xmlns=""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xmlns=""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xmlns=""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xmlns=""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xmlns=""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xmlns=""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xmlns=""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xmlns=""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xmlns=""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xmlns=""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xmlns=""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xmlns=""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xmlns=""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xmlns=""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xmlns=""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xmlns=""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xmlns=""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xmlns=""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xmlns=""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xmlns=""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xmlns=""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xmlns=""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xmlns=""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xmlns=""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xmlns=""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xmlns=""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xmlns=""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xmlns="" id="{57AC4C81-86B3-7FCB-03DA-ED7CF95DB1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xmlns=""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xmlns=""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xmlns=""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50AA4925-87C3-58BB-C677-F0A26F5E0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xmlns=""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xmlns=""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xmlns=""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xmlns=""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xmlns=""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xmlns=""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xmlns=""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xmlns=""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xmlns=""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BAFA7910-7A04-376A-78FF-EDD42559E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603</Words>
  <Application>Microsoft Office PowerPoint</Application>
  <PresentationFormat>Widescreen</PresentationFormat>
  <Paragraphs>95</Paragraphs>
  <Slides>26</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Aptos</vt:lpstr>
      <vt:lpstr>Aptos Display</vt:lpstr>
      <vt:lpstr>Arial</vt:lpstr>
      <vt:lpstr>Calibri</vt:lpstr>
      <vt:lpstr>Calibri Light</vt:lpstr>
      <vt:lpstr>Cambria</vt:lpstr>
      <vt:lpstr>Cambria Math</vt:lpstr>
      <vt:lpstr>iCiel Gotham Medium</vt:lpstr>
      <vt:lpstr>Pattaya</vt:lpstr>
      <vt:lpstr>SVN-Dumpling</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2024-09-17T13:08:29Z</dcterms:created>
  <dcterms:modified xsi:type="dcterms:W3CDTF">2024-11-28T08:35:24Z</dcterms:modified>
</cp:coreProperties>
</file>