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9"/>
  </p:notesMasterIdLst>
  <p:handoutMasterIdLst>
    <p:handoutMasterId r:id="rId20"/>
  </p:handoutMasterIdLst>
  <p:sldIdLst>
    <p:sldId id="303" r:id="rId3"/>
    <p:sldId id="322" r:id="rId4"/>
    <p:sldId id="323" r:id="rId5"/>
    <p:sldId id="324" r:id="rId6"/>
    <p:sldId id="325" r:id="rId7"/>
    <p:sldId id="302" r:id="rId8"/>
    <p:sldId id="294" r:id="rId9"/>
    <p:sldId id="305" r:id="rId10"/>
    <p:sldId id="314" r:id="rId11"/>
    <p:sldId id="328" r:id="rId12"/>
    <p:sldId id="329" r:id="rId13"/>
    <p:sldId id="330" r:id="rId14"/>
    <p:sldId id="321" r:id="rId15"/>
    <p:sldId id="331" r:id="rId16"/>
    <p:sldId id="326" r:id="rId17"/>
    <p:sldId id="327"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64" d="100"/>
          <a:sy n="64" d="100"/>
        </p:scale>
        <p:origin x="558"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28/11/2024</a:t>
            </a:fld>
            <a:endParaRPr lang="en-US"/>
          </a:p>
        </p:txBody>
      </p:sp>
      <p:sp>
        <p:nvSpPr>
          <p:cNvPr id="4" name="Footer Placeholder 3">
            <a:extLst>
              <a:ext uri="{FF2B5EF4-FFF2-40B4-BE49-F238E27FC236}">
                <a16:creationId xmlns:a16="http://schemas.microsoft.com/office/drawing/2014/main" xmlns=""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28/11/2024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a:t>
            </a:fld>
            <a:endParaRPr lang="en-US"/>
          </a:p>
        </p:txBody>
      </p:sp>
    </p:spTree>
    <p:extLst>
      <p:ext uri="{BB962C8B-B14F-4D97-AF65-F5344CB8AC3E}">
        <p14:creationId xmlns:p14="http://schemas.microsoft.com/office/powerpoint/2010/main" val="27947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7</a:t>
            </a:fld>
            <a:endParaRPr lang="en-US"/>
          </a:p>
        </p:txBody>
      </p:sp>
    </p:spTree>
    <p:extLst>
      <p:ext uri="{BB962C8B-B14F-4D97-AF65-F5344CB8AC3E}">
        <p14:creationId xmlns:p14="http://schemas.microsoft.com/office/powerpoint/2010/main" val="12692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8</a:t>
            </a:fld>
            <a:endParaRPr lang="en-US"/>
          </a:p>
        </p:txBody>
      </p:sp>
    </p:spTree>
    <p:extLst>
      <p:ext uri="{BB962C8B-B14F-4D97-AF65-F5344CB8AC3E}">
        <p14:creationId xmlns:p14="http://schemas.microsoft.com/office/powerpoint/2010/main" val="102339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16</a:t>
            </a:fld>
            <a:endParaRPr lang="en-US"/>
          </a:p>
        </p:txBody>
      </p:sp>
    </p:spTree>
    <p:extLst>
      <p:ext uri="{BB962C8B-B14F-4D97-AF65-F5344CB8AC3E}">
        <p14:creationId xmlns:p14="http://schemas.microsoft.com/office/powerpoint/2010/main" val="42690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70D74-6471-4D27-BA2D-84459CBF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26A9E79-965B-4FC9-82C0-DCF55226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288693B-D30E-4455-B278-A3F4E54927C5}"/>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AAF16672-F6E4-45E6-8458-675CD50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B1E918-4797-4556-9D18-26D00FC1035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6702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77ED4-71D9-4A3E-9B41-98736E899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6FB40C-AAA9-4CDF-B77A-159D095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7771B8-9445-4190-BCF2-3BA47C7B6C39}"/>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B432A840-EDBE-4B55-AD89-AD8B228A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8C54FD-B0D3-4E51-9F2A-691BF85198E4}"/>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20505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785B4-3395-47C7-A6FD-A9C465F6D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817054A-7428-4C00-BBB6-91E5EB1D4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872F68-7BC1-4F2D-B90E-EBD329E1005F}"/>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F1510BA2-F8C3-4856-8400-8955DDC88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917E8A-873D-40A8-9551-3CA68FE6A416}"/>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41774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C1F94-9F25-4BC6-B38A-AA5BE2C59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D883CA-4262-4263-A6DB-59D9459F7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696FB08-EB94-4511-A64A-1002567AA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5F5137E-22C1-48F0-9553-F3B7A76CF787}"/>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6" name="Footer Placeholder 5">
            <a:extLst>
              <a:ext uri="{FF2B5EF4-FFF2-40B4-BE49-F238E27FC236}">
                <a16:creationId xmlns:a16="http://schemas.microsoft.com/office/drawing/2014/main" xmlns="" id="{2CB93389-9F21-45AC-87C9-A32EBDE3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F7547A-BCBF-4AF4-8E14-0F3BAD525AC7}"/>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58129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09DB7-046C-4957-8412-45EFA8DED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B122A71-2007-4D8C-9A15-F5A05EEA0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FD0E99-F118-4F58-B557-496D16757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DE53B4B-2173-4A41-B1AC-7205EF41D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073DE6A-5BF6-43C4-AB3E-EFDBE48A48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8A3FB8-F35C-4234-A9A3-A98616B7F995}"/>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8" name="Footer Placeholder 7">
            <a:extLst>
              <a:ext uri="{FF2B5EF4-FFF2-40B4-BE49-F238E27FC236}">
                <a16:creationId xmlns:a16="http://schemas.microsoft.com/office/drawing/2014/main" xmlns="" id="{B220A77E-A842-47F8-8A92-687155B34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698E8F2-F436-49D0-B552-29E29D184B7C}"/>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11437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20545-2E18-4AC3-8066-8648B1454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59E5A1-16BF-4A87-AB2B-9CA8D98C6B84}"/>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4" name="Footer Placeholder 3">
            <a:extLst>
              <a:ext uri="{FF2B5EF4-FFF2-40B4-BE49-F238E27FC236}">
                <a16:creationId xmlns:a16="http://schemas.microsoft.com/office/drawing/2014/main" xmlns="" id="{D40E8DEF-BAF3-4655-9F2A-FFBEDA87E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F487CEE-89AD-4DF7-BB16-2F7BD76DC2D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97699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D38347B-7A8B-4481-93CF-225CEF399ABD}"/>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3" name="Footer Placeholder 2">
            <a:extLst>
              <a:ext uri="{FF2B5EF4-FFF2-40B4-BE49-F238E27FC236}">
                <a16:creationId xmlns:a16="http://schemas.microsoft.com/office/drawing/2014/main" xmlns="" id="{CF21E010-3F63-47AD-8322-C43DDCC23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76A132F-88D7-40C0-BEE0-F93C578FF278}"/>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46133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230DB-2A66-4FA3-8AFC-CC74B4E6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C2D08CD-DBF4-413B-A5BF-3925405F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E194E6A-0A61-4F45-88DB-12E0D4461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694A4F-A29A-4D21-A41E-968A7145AD87}"/>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6" name="Footer Placeholder 5">
            <a:extLst>
              <a:ext uri="{FF2B5EF4-FFF2-40B4-BE49-F238E27FC236}">
                <a16:creationId xmlns:a16="http://schemas.microsoft.com/office/drawing/2014/main" xmlns="" id="{4A8686A1-081B-4E3D-A24F-21B8035C3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A3E12A5-7857-4C22-964F-E70964FB8AF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64123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DFE01-76C0-4767-90D6-25B628E35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C00D538-40FA-47B3-B58B-C715DF8A8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6F30DC0-7279-4163-AFF4-06EDC9206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7ACAD9-8695-428E-A506-A93962FA8D29}"/>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6" name="Footer Placeholder 5">
            <a:extLst>
              <a:ext uri="{FF2B5EF4-FFF2-40B4-BE49-F238E27FC236}">
                <a16:creationId xmlns:a16="http://schemas.microsoft.com/office/drawing/2014/main" xmlns="" id="{2C6B1C00-DDC6-46BF-84F1-512DF26E2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02A879-9329-405E-BA7F-4EB7EEAFFDD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51094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DD91A-10AC-4200-8CC8-E3E9D9502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E81C2BA-0640-459F-B0B8-50D5AC16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9337C2-3B07-4C20-8DA1-97F2F048BA7E}"/>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3177E6D3-8F4C-4112-816D-5A413937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035E39-8704-4FBF-B443-B9E49235F38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08175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0E213E-E07D-406D-9FED-67BAF5125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42E54E5-E46A-4BD0-8D9B-406FDC583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70AA68-5978-4081-B7DB-16D40BCAEC7E}"/>
              </a:ext>
            </a:extLst>
          </p:cNvPr>
          <p:cNvSpPr>
            <a:spLocks noGrp="1"/>
          </p:cNvSpPr>
          <p:nvPr>
            <p:ph type="dt" sz="half" idx="10"/>
          </p:nvPr>
        </p:nvSpPr>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80B6C8D1-0EAD-4B55-BB16-28EACDEB7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839FA1-2DC7-4D74-91C2-39FF4BEEBE7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5782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6" name="Footer Placeholder 5">
            <a:extLst>
              <a:ext uri="{FF2B5EF4-FFF2-40B4-BE49-F238E27FC236}">
                <a16:creationId xmlns:a16="http://schemas.microsoft.com/office/drawing/2014/main" xmlns=""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8" name="Footer Placeholder 7">
            <a:extLst>
              <a:ext uri="{FF2B5EF4-FFF2-40B4-BE49-F238E27FC236}">
                <a16:creationId xmlns:a16="http://schemas.microsoft.com/office/drawing/2014/main" xmlns=""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4" name="Footer Placeholder 3">
            <a:extLst>
              <a:ext uri="{FF2B5EF4-FFF2-40B4-BE49-F238E27FC236}">
                <a16:creationId xmlns:a16="http://schemas.microsoft.com/office/drawing/2014/main" xmlns=""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3" name="Footer Placeholder 2">
            <a:extLst>
              <a:ext uri="{FF2B5EF4-FFF2-40B4-BE49-F238E27FC236}">
                <a16:creationId xmlns:a16="http://schemas.microsoft.com/office/drawing/2014/main" xmlns=""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6" name="Footer Placeholder 5">
            <a:extLst>
              <a:ext uri="{FF2B5EF4-FFF2-40B4-BE49-F238E27FC236}">
                <a16:creationId xmlns:a16="http://schemas.microsoft.com/office/drawing/2014/main" xmlns=""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28/11/2024</a:t>
            </a:fld>
            <a:endParaRPr lang="en-US"/>
          </a:p>
        </p:txBody>
      </p:sp>
      <p:sp>
        <p:nvSpPr>
          <p:cNvPr id="6" name="Footer Placeholder 5">
            <a:extLst>
              <a:ext uri="{FF2B5EF4-FFF2-40B4-BE49-F238E27FC236}">
                <a16:creationId xmlns:a16="http://schemas.microsoft.com/office/drawing/2014/main" xmlns=""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xmlns="" id="{A331029A-712D-886D-9ACD-8DE2A496390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CA76420-7151-43DA-906C-0CC095EEA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66AB3BC-14E7-41AB-8B6B-90210DD53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AE3BC8-80FD-4F8A-AA29-16F18BA86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5F3-BE92-4EF9-91A2-CD4E3ACA60A0}" type="datetimeFigureOut">
              <a:rPr lang="en-US" smtClean="0"/>
              <a:t>28/11/2024</a:t>
            </a:fld>
            <a:endParaRPr lang="en-US"/>
          </a:p>
        </p:txBody>
      </p:sp>
      <p:sp>
        <p:nvSpPr>
          <p:cNvPr id="5" name="Footer Placeholder 4">
            <a:extLst>
              <a:ext uri="{FF2B5EF4-FFF2-40B4-BE49-F238E27FC236}">
                <a16:creationId xmlns:a16="http://schemas.microsoft.com/office/drawing/2014/main" xmlns="" id="{22088B04-5E23-453C-A39D-DC053807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A9675C8-3E58-4486-A213-DDA8ADBD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C0A4-64FE-4C07-A9B6-F81E00B6027F}"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xmlns="" id="{90F50C83-16FF-8019-5E45-7BC9FDB5E38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17983031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5" r:id="rId3"/>
    <p:sldLayoutId id="2147483756" r:id="rId4"/>
    <p:sldLayoutId id="2147483757" r:id="rId5"/>
    <p:sldLayoutId id="2147483758" r:id="rId6"/>
    <p:sldLayoutId id="2147483759"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microsoft.com/office/2007/relationships/hdphoto" Target="../media/hdphoto1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0.wdp"/><Relationship Id="rId4" Type="http://schemas.openxmlformats.org/officeDocument/2006/relationships/image" Target="../media/image19.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2.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6.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microsoft.com/office/2007/relationships/hdphoto" Target="../media/hdphoto11.wdp"/><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microsoft.com/office/2007/relationships/hdphoto" Target="../media/hdphoto10.wdp"/><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xmlns="" id="{4F8C9A03-56EC-4189-9CE5-34BE8392C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xmlns=""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86698" y="728870"/>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2C31E2D6-89E0-CEBE-B899-E8A80290E0EB}"/>
              </a:ext>
            </a:extLst>
          </p:cNvPr>
          <p:cNvPicPr>
            <a:picLocks noChangeAspect="1"/>
          </p:cNvPicPr>
          <p:nvPr/>
        </p:nvPicPr>
        <p:blipFill>
          <a:blip r:embed="rId6"/>
          <a:stretch>
            <a:fillRect/>
          </a:stretch>
        </p:blipFill>
        <p:spPr>
          <a:xfrm>
            <a:off x="2917107" y="4291362"/>
            <a:ext cx="6096528" cy="2566638"/>
          </a:xfrm>
          <a:prstGeom prst="rect">
            <a:avLst/>
          </a:prstGeom>
        </p:spPr>
      </p:pic>
    </p:spTree>
    <p:extLst>
      <p:ext uri="{BB962C8B-B14F-4D97-AF65-F5344CB8AC3E}">
        <p14:creationId xmlns:p14="http://schemas.microsoft.com/office/powerpoint/2010/main" val="39839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xmlns=""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xmlns=""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xmlns=""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xmlns=""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xmlns="" id="{40249EEC-6499-BB73-F8EE-7AE7B592F06A}"/>
              </a:ext>
            </a:extLst>
          </p:cNvPr>
          <p:cNvSpPr txBox="1"/>
          <p:nvPr/>
        </p:nvSpPr>
        <p:spPr>
          <a:xfrm>
            <a:off x="1349829" y="2155372"/>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10 × 3,7</a:t>
            </a:r>
          </a:p>
          <a:p>
            <a:pPr lvl="0"/>
            <a:r>
              <a:rPr lang="en-US" sz="3600" b="1" dirty="0">
                <a:solidFill>
                  <a:srgbClr val="FF0000"/>
                </a:solidFill>
                <a:latin typeface="Cambria" panose="02040503050406030204" pitchFamily="18" charset="0"/>
                <a:ea typeface="Cambria" panose="02040503050406030204" pitchFamily="18" charset="0"/>
              </a:rPr>
              <a:t>= 37</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0D21466F-FA23-EB57-A192-41685B96ED28}"/>
              </a:ext>
            </a:extLst>
          </p:cNvPr>
          <p:cNvSpPr txBox="1"/>
          <p:nvPr/>
        </p:nvSpPr>
        <p:spPr>
          <a:xfrm>
            <a:off x="3995058" y="4495801"/>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0,56 × 10</a:t>
            </a:r>
          </a:p>
          <a:p>
            <a:pPr lvl="0"/>
            <a:r>
              <a:rPr lang="en-US" sz="3600" b="1" dirty="0">
                <a:solidFill>
                  <a:srgbClr val="FF0000"/>
                </a:solidFill>
                <a:latin typeface="Cambria" panose="02040503050406030204" pitchFamily="18" charset="0"/>
                <a:ea typeface="Cambria" panose="02040503050406030204" pitchFamily="18" charset="0"/>
              </a:rPr>
              <a:t>= 5,6</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up)">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xmlns=""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xmlns=""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xmlns=""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xmlns=""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2,97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2,1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xmlns=""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xmlns=""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xmlns=""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3" grpId="0"/>
      <p:bldP spid="13"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xmlns=""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A3845440-DF74-F0C4-8EFB-192EEDC4570F}"/>
              </a:ext>
            </a:extLst>
          </p:cNvPr>
          <p:cNvSpPr txBox="1"/>
          <p:nvPr/>
        </p:nvSpPr>
        <p:spPr>
          <a:xfrm>
            <a:off x="674914" y="500743"/>
            <a:ext cx="10276114" cy="5356338"/>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bản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đồ</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2,97 × 2,1 = 6,237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6,237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ban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gấp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thành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hơn</a:t>
            </a:r>
            <a:r>
              <a:rPr lang="en-US" sz="3200" dirty="0">
                <a:solidFill>
                  <a:srgbClr val="FF0000"/>
                </a:solidFill>
                <a:effectLst/>
                <a:latin typeface="Cambria" panose="02040503050406030204" pitchFamily="18" charset="0"/>
                <a:ea typeface="Cambria" panose="02040503050406030204" pitchFamily="18" charset="0"/>
              </a:rPr>
              <a:t> 4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6,237 : 4 = 1,55925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1,55925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4889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xmlns="" id="{9AD62059-1432-44F0-88B0-98864C10D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xmlns=""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739707" y="622852"/>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576F171-E741-3996-980D-FAEC265BB51E}"/>
              </a:ext>
            </a:extLst>
          </p:cNvPr>
          <p:cNvPicPr>
            <a:picLocks noChangeAspect="1"/>
          </p:cNvPicPr>
          <p:nvPr/>
        </p:nvPicPr>
        <p:blipFill>
          <a:blip r:embed="rId6"/>
          <a:stretch>
            <a:fillRect/>
          </a:stretch>
        </p:blipFill>
        <p:spPr>
          <a:xfrm>
            <a:off x="3095654" y="4309770"/>
            <a:ext cx="5608806" cy="2353260"/>
          </a:xfrm>
          <a:prstGeom prst="rect">
            <a:avLst/>
          </a:prstGeom>
        </p:spPr>
      </p:pic>
    </p:spTree>
    <p:extLst>
      <p:ext uri="{BB962C8B-B14F-4D97-AF65-F5344CB8AC3E}">
        <p14:creationId xmlns:p14="http://schemas.microsoft.com/office/powerpoint/2010/main" val="315834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xmlns=""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xmlns=""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xmlns=""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tất cả 21,56 tấn cá chẽm. Biết số tấn cá chẽm bán trong năm thứ hai nhiều hơn năm thứ nhất là 2,7 tấn. Tính số tấn cá chẽm mà trang trại của bác Tám bán được trong mỗi năm.</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xmlns=""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xmlns=""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xmlns=""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697206CB-244C-4014-845F-21F3E177D6CD}"/>
              </a:ext>
            </a:extLst>
          </p:cNvPr>
          <p:cNvSpPr txBox="1"/>
          <p:nvPr/>
        </p:nvSpPr>
        <p:spPr>
          <a:xfrm>
            <a:off x="1863363" y="1978000"/>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7" name="Picture 16">
            <a:extLst>
              <a:ext uri="{FF2B5EF4-FFF2-40B4-BE49-F238E27FC236}">
                <a16:creationId xmlns:a16="http://schemas.microsoft.com/office/drawing/2014/main" xmlns="" id="{863F3510-19DC-4E6F-AC92-25CDDCAF0D23}"/>
              </a:ext>
            </a:extLst>
          </p:cNvPr>
          <p:cNvPicPr>
            <a:picLocks noChangeAspect="1"/>
          </p:cNvPicPr>
          <p:nvPr/>
        </p:nvPicPr>
        <p:blipFill>
          <a:blip r:embed="rId5"/>
          <a:stretch>
            <a:fillRect/>
          </a:stretch>
        </p:blipFill>
        <p:spPr>
          <a:xfrm rot="737208" flipH="1">
            <a:off x="671249" y="1895349"/>
            <a:ext cx="919996" cy="919996"/>
          </a:xfrm>
          <a:prstGeom prst="rect">
            <a:avLst/>
          </a:prstGeom>
        </p:spPr>
      </p:pic>
      <p:sp>
        <p:nvSpPr>
          <p:cNvPr id="18" name="TextBox 17">
            <a:extLst>
              <a:ext uri="{FF2B5EF4-FFF2-40B4-BE49-F238E27FC236}">
                <a16:creationId xmlns:a16="http://schemas.microsoft.com/office/drawing/2014/main" xmlns="" id="{BDDB9E85-1791-42B8-A4C5-85B430EDA962}"/>
              </a:ext>
            </a:extLst>
          </p:cNvPr>
          <p:cNvSpPr txBox="1"/>
          <p:nvPr/>
        </p:nvSpPr>
        <p:spPr>
          <a:xfrm>
            <a:off x="1863363" y="295901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9" name="Picture 18">
            <a:extLst>
              <a:ext uri="{FF2B5EF4-FFF2-40B4-BE49-F238E27FC236}">
                <a16:creationId xmlns:a16="http://schemas.microsoft.com/office/drawing/2014/main" xmlns="" id="{19415311-7AF6-4601-AD92-8E4BD28415C8}"/>
              </a:ext>
            </a:extLst>
          </p:cNvPr>
          <p:cNvPicPr>
            <a:picLocks noChangeAspect="1"/>
          </p:cNvPicPr>
          <p:nvPr/>
        </p:nvPicPr>
        <p:blipFill>
          <a:blip r:embed="rId5"/>
          <a:stretch>
            <a:fillRect/>
          </a:stretch>
        </p:blipFill>
        <p:spPr>
          <a:xfrm rot="737208" flipH="1">
            <a:off x="671249" y="2876361"/>
            <a:ext cx="919996" cy="919996"/>
          </a:xfrm>
          <a:prstGeom prst="rect">
            <a:avLst/>
          </a:prstGeom>
        </p:spPr>
      </p:pic>
      <p:sp>
        <p:nvSpPr>
          <p:cNvPr id="20" name="TextBox 19">
            <a:extLst>
              <a:ext uri="{FF2B5EF4-FFF2-40B4-BE49-F238E27FC236}">
                <a16:creationId xmlns:a16="http://schemas.microsoft.com/office/drawing/2014/main" xmlns="" id="{D668D061-4095-4E5C-ABF3-167123824145}"/>
              </a:ext>
            </a:extLst>
          </p:cNvPr>
          <p:cNvSpPr txBox="1"/>
          <p:nvPr/>
        </p:nvSpPr>
        <p:spPr>
          <a:xfrm>
            <a:off x="1863363" y="394002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1" name="Picture 20">
            <a:extLst>
              <a:ext uri="{FF2B5EF4-FFF2-40B4-BE49-F238E27FC236}">
                <a16:creationId xmlns:a16="http://schemas.microsoft.com/office/drawing/2014/main" xmlns="" id="{CFB04AB0-CDC0-47D7-841B-FB979E4E95EE}"/>
              </a:ext>
            </a:extLst>
          </p:cNvPr>
          <p:cNvPicPr>
            <a:picLocks noChangeAspect="1"/>
          </p:cNvPicPr>
          <p:nvPr/>
        </p:nvPicPr>
        <p:blipFill>
          <a:blip r:embed="rId5"/>
          <a:stretch>
            <a:fillRect/>
          </a:stretch>
        </p:blipFill>
        <p:spPr>
          <a:xfrm rot="737208" flipH="1">
            <a:off x="671249" y="3857373"/>
            <a:ext cx="919996" cy="919996"/>
          </a:xfrm>
          <a:prstGeom prst="rect">
            <a:avLst/>
          </a:prstGeom>
        </p:spPr>
      </p:pic>
      <p:sp>
        <p:nvSpPr>
          <p:cNvPr id="22" name="TextBox 21">
            <a:extLst>
              <a:ext uri="{FF2B5EF4-FFF2-40B4-BE49-F238E27FC236}">
                <a16:creationId xmlns:a16="http://schemas.microsoft.com/office/drawing/2014/main" xmlns="" id="{736C9A26-4E86-435F-9D7A-4F6D17EBE1C1}"/>
              </a:ext>
            </a:extLst>
          </p:cNvPr>
          <p:cNvSpPr txBox="1"/>
          <p:nvPr/>
        </p:nvSpPr>
        <p:spPr>
          <a:xfrm>
            <a:off x="1863363" y="492103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3" name="Picture 22">
            <a:extLst>
              <a:ext uri="{FF2B5EF4-FFF2-40B4-BE49-F238E27FC236}">
                <a16:creationId xmlns:a16="http://schemas.microsoft.com/office/drawing/2014/main" xmlns="" id="{2BACBED9-671A-47CB-A68F-10611A62BBD1}"/>
              </a:ext>
            </a:extLst>
          </p:cNvPr>
          <p:cNvPicPr>
            <a:picLocks noChangeAspect="1"/>
          </p:cNvPicPr>
          <p:nvPr/>
        </p:nvPicPr>
        <p:blipFill>
          <a:blip r:embed="rId5"/>
          <a:stretch>
            <a:fillRect/>
          </a:stretch>
        </p:blipFill>
        <p:spPr>
          <a:xfrm rot="737208" flipH="1">
            <a:off x="671249" y="4838385"/>
            <a:ext cx="919996" cy="919996"/>
          </a:xfrm>
          <a:prstGeom prst="rect">
            <a:avLst/>
          </a:prstGeom>
        </p:spPr>
      </p:pic>
      <p:pic>
        <p:nvPicPr>
          <p:cNvPr id="2" name="Picture 1">
            <a:extLst>
              <a:ext uri="{FF2B5EF4-FFF2-40B4-BE49-F238E27FC236}">
                <a16:creationId xmlns:a16="http://schemas.microsoft.com/office/drawing/2014/main" xmlns="" id="{EB17B373-641A-C5F1-664B-369607703EA4}"/>
              </a:ext>
            </a:extLst>
          </p:cNvPr>
          <p:cNvPicPr>
            <a:picLocks noChangeAspect="1"/>
          </p:cNvPicPr>
          <p:nvPr/>
        </p:nvPicPr>
        <p:blipFill>
          <a:blip r:embed="rId6"/>
          <a:stretch>
            <a:fillRect/>
          </a:stretch>
        </p:blipFill>
        <p:spPr>
          <a:xfrm>
            <a:off x="785287" y="807671"/>
            <a:ext cx="5200339" cy="1127858"/>
          </a:xfrm>
          <a:prstGeom prst="rect">
            <a:avLst/>
          </a:prstGeom>
        </p:spPr>
      </p:pic>
    </p:spTree>
    <p:extLst>
      <p:ext uri="{BB962C8B-B14F-4D97-AF65-F5344CB8AC3E}">
        <p14:creationId xmlns:p14="http://schemas.microsoft.com/office/powerpoint/2010/main" val="2012378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500"/>
                                        <p:tgtEl>
                                          <p:spTgt spid="20">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wipe(left)">
                                      <p:cBhvr>
                                        <p:cTn id="3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8" grpId="0" uiExpand="1" build="p"/>
      <p:bldP spid="20" grpId="0" uiExpand="1" build="p"/>
      <p:bldP spid="2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xmlns=""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xmlns=""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xmlns=""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xmlns=""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4E0FFA2C-3621-2DE6-516F-8431F7EBD580}"/>
              </a:ext>
            </a:extLst>
          </p:cNvPr>
          <p:cNvPicPr>
            <a:picLocks noChangeAspect="1"/>
          </p:cNvPicPr>
          <p:nvPr/>
        </p:nvPicPr>
        <p:blipFill>
          <a:blip r:embed="rId9"/>
          <a:stretch>
            <a:fillRect/>
          </a:stretch>
        </p:blipFill>
        <p:spPr>
          <a:xfrm>
            <a:off x="2355373" y="1052661"/>
            <a:ext cx="6828112" cy="4730906"/>
          </a:xfrm>
          <a:prstGeom prst="rect">
            <a:avLst/>
          </a:prstGeom>
        </p:spPr>
      </p:pic>
    </p:spTree>
    <p:extLst>
      <p:ext uri="{BB962C8B-B14F-4D97-AF65-F5344CB8AC3E}">
        <p14:creationId xmlns:p14="http://schemas.microsoft.com/office/powerpoint/2010/main" val="592574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xmlns=""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xmlns="" id="{A11F5A28-18FA-4A75-84B9-14A64911B7D2}"/>
              </a:ext>
            </a:extLst>
          </p:cNvPr>
          <p:cNvGrpSpPr/>
          <p:nvPr/>
        </p:nvGrpSpPr>
        <p:grpSpPr>
          <a:xfrm>
            <a:off x="713154" y="313019"/>
            <a:ext cx="6023293" cy="3115981"/>
            <a:chOff x="713154" y="313019"/>
            <a:chExt cx="6023293" cy="3115981"/>
          </a:xfrm>
        </p:grpSpPr>
        <p:pic>
          <p:nvPicPr>
            <p:cNvPr id="13" name="Picture 10">
              <a:extLst>
                <a:ext uri="{FF2B5EF4-FFF2-40B4-BE49-F238E27FC236}">
                  <a16:creationId xmlns:a16="http://schemas.microsoft.com/office/drawing/2014/main" xmlns="" id="{4BA58545-21EB-4C39-BC1F-285F9FF01D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713154" y="313019"/>
              <a:ext cx="6023293" cy="3115981"/>
            </a:xfrm>
            <a:prstGeom prst="rect">
              <a:avLst/>
            </a:prstGeom>
          </p:spPr>
        </p:pic>
        <p:sp>
          <p:nvSpPr>
            <p:cNvPr id="14" name="TextBox 13">
              <a:extLst>
                <a:ext uri="{FF2B5EF4-FFF2-40B4-BE49-F238E27FC236}">
                  <a16:creationId xmlns:a16="http://schemas.microsoft.com/office/drawing/2014/main" xmlns="" id="{EA94ABE6-D5E5-44DC-9E5C-56F28FFB7583}"/>
                </a:ext>
              </a:extLst>
            </p:cNvPr>
            <p:cNvSpPr txBox="1"/>
            <p:nvPr/>
          </p:nvSpPr>
          <p:spPr>
            <a:xfrm>
              <a:off x="1136121" y="895875"/>
              <a:ext cx="5199127"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Hãy giúp chúng tớ phục vụ 3 món cho khách hàng nhé! </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57055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xmlns=""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xmlns="" id="{7CB108FD-77DD-4E86-8D22-929F2B96D77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xmlns="" id="{3DFDF3AF-2A35-4CB0-B6DA-F9BAB2DC8032}"/>
              </a:ext>
            </a:extLst>
          </p:cNvPr>
          <p:cNvSpPr/>
          <p:nvPr/>
        </p:nvSpPr>
        <p:spPr>
          <a:xfrm>
            <a:off x="451014" y="2311684"/>
            <a:ext cx="5197257" cy="769441"/>
          </a:xfrm>
          <a:prstGeom prst="rect">
            <a:avLst/>
          </a:prstGeom>
        </p:spPr>
        <p:txBody>
          <a:bodyPr wrap="none">
            <a:spAutoFit/>
          </a:bodyPr>
          <a:lstStyle/>
          <a:p>
            <a:r>
              <a:rPr lang="en-US" sz="4400" b="1" dirty="0" err="1">
                <a:latin typeface="Calibri" panose="020F0502020204030204" pitchFamily="34" charset="0"/>
                <a:cs typeface="Calibri" panose="020F0502020204030204" pitchFamily="34" charset="0"/>
              </a:rPr>
              <a:t>Tính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nhẩm</a:t>
            </a:r>
            <a:r>
              <a:rPr lang="en-US" sz="4400" b="1" dirty="0">
                <a:latin typeface="Calibri" panose="020F0502020204030204" pitchFamily="34" charset="0"/>
                <a:cs typeface="Calibri" panose="020F0502020204030204" pitchFamily="34" charset="0"/>
              </a:rPr>
              <a:t>: 5,15 x 0,1</a:t>
            </a:r>
            <a:endParaRPr lang="en-US" sz="4400" dirty="0"/>
          </a:p>
        </p:txBody>
      </p:sp>
      <p:pic>
        <p:nvPicPr>
          <p:cNvPr id="16386" name="Picture 2" descr="croissant | emojidex - custom emoji service and apps">
            <a:extLst>
              <a:ext uri="{FF2B5EF4-FFF2-40B4-BE49-F238E27FC236}">
                <a16:creationId xmlns:a16="http://schemas.microsoft.com/office/drawing/2014/main" xmlns="" id="{0CC912F0-197C-4911-B554-F6B571E8CF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0390" y="1021105"/>
            <a:ext cx="881998" cy="88199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xmlns=""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0,515</a:t>
            </a:r>
          </a:p>
        </p:txBody>
      </p:sp>
      <p:pic>
        <p:nvPicPr>
          <p:cNvPr id="16388" name="Picture 4" descr="82 Girl Making Coffee Illustrations &amp; Clip Art - iStock">
            <a:extLst>
              <a:ext uri="{FF2B5EF4-FFF2-40B4-BE49-F238E27FC236}">
                <a16:creationId xmlns:a16="http://schemas.microsoft.com/office/drawing/2014/main" xmlns="" id="{8729318D-3707-43B0-B844-3D48480BD3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2245" l="11765" r="84804">
                        <a14:foregroundMark x1="11765" y1="71633" x2="50490" y2="68163"/>
                        <a14:foregroundMark x1="50490" y1="68163" x2="50817" y2="67755"/>
                        <a14:foregroundMark x1="38725" y1="65510" x2="52941" y2="77347"/>
                        <a14:foregroundMark x1="52941" y1="77347" x2="64200" y2="80387"/>
                        <a14:foregroundMark x1="70359" y1="76379" x2="72222" y2="74898"/>
                        <a14:foregroundMark x1="72222" y1="74898" x2="61111" y2="67755"/>
                        <a14:foregroundMark x1="50654" y1="67347" x2="59150" y2="68163"/>
                        <a14:foregroundMark x1="51961" y1="72857" x2="57353" y2="77959"/>
                        <a14:foregroundMark x1="51307" y1="91429" x2="56699" y2="92245"/>
                        <a14:foregroundMark x1="82190" y1="46531" x2="84804" y2="51020"/>
                        <a14:backgroundMark x1="22876" y1="37551" x2="38399" y2="14286"/>
                        <a14:backgroundMark x1="38399" y1="14286" x2="41340" y2="12857"/>
                        <a14:backgroundMark x1="70425" y1="12245" x2="80719" y2="24694"/>
                        <a14:backgroundMark x1="69935" y1="67755" x2="85294" y2="67755"/>
                        <a14:backgroundMark x1="64216" y1="76122" x2="70098" y2="80000"/>
                        <a14:backgroundMark x1="64542" y1="80000" x2="66830" y2="82245"/>
                        <a14:backgroundMark x1="33660" y1="82857" x2="41667" y2="86327"/>
                        <a14:backgroundMark x1="41667" y1="86327" x2="41667" y2="86327"/>
                        <a14:backgroundMark x1="43627" y1="64898" x2="40850" y2="61633"/>
                        <a14:backgroundMark x1="35621" y1="58163" x2="33660" y2="56531"/>
                      </a14:backgroundRemoval>
                    </a14:imgEffect>
                  </a14:imgLayer>
                </a14:imgProps>
              </a:ext>
              <a:ext uri="{28A0092B-C50C-407E-A947-70E740481C1C}">
                <a14:useLocalDpi xmlns:a14="http://schemas.microsoft.com/office/drawing/2010/main" val="0"/>
              </a:ext>
            </a:extLst>
          </a:blip>
          <a:srcRect l="9199" r="11341"/>
          <a:stretch/>
        </p:blipFill>
        <p:spPr bwMode="auto">
          <a:xfrm>
            <a:off x="1341389" y="3061545"/>
            <a:ext cx="3680316" cy="37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xmlns=""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xmlns="" id="{7CB108FD-77DD-4E86-8D22-929F2B96D77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xmlns="" id="{3DFDF3AF-2A35-4CB0-B6DA-F9BAB2DC8032}"/>
              </a:ext>
            </a:extLst>
          </p:cNvPr>
          <p:cNvSpPr/>
          <p:nvPr/>
        </p:nvSpPr>
        <p:spPr>
          <a:xfrm>
            <a:off x="276843" y="2279027"/>
            <a:ext cx="5697394"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65,6 : 100</a:t>
            </a:r>
            <a:endParaRPr lang="en-US" sz="4800" dirty="0"/>
          </a:p>
        </p:txBody>
      </p:sp>
      <p:pic>
        <p:nvPicPr>
          <p:cNvPr id="16386" name="Picture 2" descr="croissant | emojidex - custom emoji service and apps">
            <a:extLst>
              <a:ext uri="{FF2B5EF4-FFF2-40B4-BE49-F238E27FC236}">
                <a16:creationId xmlns:a16="http://schemas.microsoft.com/office/drawing/2014/main" xmlns="" id="{0CC912F0-197C-4911-B554-F6B571E8CF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xmlns=""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0,656</a:t>
            </a:r>
          </a:p>
        </p:txBody>
      </p:sp>
      <p:pic>
        <p:nvPicPr>
          <p:cNvPr id="12" name="Picture 5">
            <a:extLst>
              <a:ext uri="{FF2B5EF4-FFF2-40B4-BE49-F238E27FC236}">
                <a16:creationId xmlns:a16="http://schemas.microsoft.com/office/drawing/2014/main" xmlns="" id="{5B2E9D85-C178-4B19-9082-A1F12D0DF3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98466" y="474905"/>
            <a:ext cx="1523075" cy="1488806"/>
          </a:xfrm>
          <a:prstGeom prst="rect">
            <a:avLst/>
          </a:prstGeom>
        </p:spPr>
      </p:pic>
      <p:pic>
        <p:nvPicPr>
          <p:cNvPr id="20482" name="Picture 2" descr="Premium Vector | Cute barista in apron with coffee cartoon character  illustration">
            <a:extLst>
              <a:ext uri="{FF2B5EF4-FFF2-40B4-BE49-F238E27FC236}">
                <a16:creationId xmlns:a16="http://schemas.microsoft.com/office/drawing/2014/main" xmlns="" id="{33695CAA-34E2-4409-90B8-18B22B59BDE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944" b="90494" l="10000" r="90000">
                        <a14:foregroundMark x1="18100" y1="59475" x2="35750" y2="60788"/>
                        <a14:foregroundMark x1="42200" y1="83927" x2="42200" y2="83927"/>
                        <a14:foregroundMark x1="56000" y1="69919" x2="69300" y2="66041"/>
                        <a14:foregroundMark x1="56900" y1="70794" x2="64550" y2="74859"/>
                        <a14:foregroundMark x1="64550" y1="74859" x2="69300" y2="75172"/>
                        <a14:foregroundMark x1="59000" y1="90244" x2="61600" y2="90244"/>
                        <a14:foregroundMark x1="70350" y1="90494" x2="72800" y2="90244"/>
                        <a14:foregroundMark x1="27700" y1="90494" x2="27700" y2="90494"/>
                        <a14:backgroundMark x1="22300" y1="45904" x2="23850" y2="36210"/>
                        <a14:backgroundMark x1="23850" y1="36210" x2="31750" y2="23077"/>
                        <a14:backgroundMark x1="31750" y1="23077" x2="50600" y2="9381"/>
                        <a14:backgroundMark x1="35050" y1="46341" x2="36100" y2="31019"/>
                        <a14:backgroundMark x1="76100" y1="67542" x2="77500" y2="57473"/>
                        <a14:backgroundMark x1="48300" y1="69043" x2="50050" y2="86992"/>
                        <a14:backgroundMark x1="51100" y1="67730" x2="42200" y2="89368"/>
                        <a14:backgroundMark x1="42200" y1="89368" x2="42200" y2="89368"/>
                        <a14:backgroundMark x1="47800" y1="67730" x2="46200" y2="89181"/>
                        <a14:backgroundMark x1="46200" y1="89181" x2="46200" y2="89181"/>
                      </a14:backgroundRemoval>
                    </a14:imgEffect>
                  </a14:imgLayer>
                </a14:imgProps>
              </a:ext>
              <a:ext uri="{28A0092B-C50C-407E-A947-70E740481C1C}">
                <a14:useLocalDpi xmlns:a14="http://schemas.microsoft.com/office/drawing/2010/main" val="0"/>
              </a:ext>
            </a:extLst>
          </a:blip>
          <a:srcRect/>
          <a:stretch>
            <a:fillRect/>
          </a:stretch>
        </p:blipFill>
        <p:spPr bwMode="auto">
          <a:xfrm>
            <a:off x="736940" y="3424308"/>
            <a:ext cx="4289425" cy="34296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remium Vector | Cute boy barista in apron holding sandwich and coffee  cartoon character illustration">
            <a:extLst>
              <a:ext uri="{FF2B5EF4-FFF2-40B4-BE49-F238E27FC236}">
                <a16:creationId xmlns:a16="http://schemas.microsoft.com/office/drawing/2014/main" xmlns="" id="{0E17BF9A-E6A4-42D9-9D60-C84026184951}"/>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37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xmlns=""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xmlns="" id="{7CB108FD-77DD-4E86-8D22-929F2B96D77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xmlns="" id="{3DFDF3AF-2A35-4CB0-B6DA-F9BAB2DC8032}"/>
              </a:ext>
            </a:extLst>
          </p:cNvPr>
          <p:cNvSpPr/>
          <p:nvPr/>
        </p:nvSpPr>
        <p:spPr>
          <a:xfrm>
            <a:off x="342157" y="2300799"/>
            <a:ext cx="6009979"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267 : 0,001</a:t>
            </a:r>
            <a:endParaRPr lang="en-US" sz="4800" dirty="0"/>
          </a:p>
        </p:txBody>
      </p:sp>
      <p:pic>
        <p:nvPicPr>
          <p:cNvPr id="16386" name="Picture 2" descr="croissant | emojidex - custom emoji service and apps">
            <a:extLst>
              <a:ext uri="{FF2B5EF4-FFF2-40B4-BE49-F238E27FC236}">
                <a16:creationId xmlns:a16="http://schemas.microsoft.com/office/drawing/2014/main" xmlns="" id="{0CC912F0-197C-4911-B554-F6B571E8CF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xmlns=""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267 000</a:t>
            </a:r>
          </a:p>
        </p:txBody>
      </p:sp>
      <p:pic>
        <p:nvPicPr>
          <p:cNvPr id="12" name="Picture 5">
            <a:extLst>
              <a:ext uri="{FF2B5EF4-FFF2-40B4-BE49-F238E27FC236}">
                <a16:creationId xmlns:a16="http://schemas.microsoft.com/office/drawing/2014/main" xmlns="" id="{5B2E9D85-C178-4B19-9082-A1F12D0DF3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98466" y="474905"/>
            <a:ext cx="1523075" cy="1488806"/>
          </a:xfrm>
          <a:prstGeom prst="rect">
            <a:avLst/>
          </a:prstGeom>
        </p:spPr>
      </p:pic>
      <p:pic>
        <p:nvPicPr>
          <p:cNvPr id="20484" name="Picture 4" descr="Premium Vector | Cute boy barista in apron holding sandwich and coffee  cartoon character illustration">
            <a:extLst>
              <a:ext uri="{FF2B5EF4-FFF2-40B4-BE49-F238E27FC236}">
                <a16:creationId xmlns:a16="http://schemas.microsoft.com/office/drawing/2014/main" xmlns="" id="{0E17BF9A-E6A4-42D9-9D60-C8402618495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xmlns="" id="{34F3F344-1F1D-44B7-BDC7-617498226F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043015" y="474905"/>
            <a:ext cx="1523075" cy="1488806"/>
          </a:xfrm>
          <a:prstGeom prst="rect">
            <a:avLst/>
          </a:prstGeom>
        </p:spPr>
      </p:pic>
      <p:pic>
        <p:nvPicPr>
          <p:cNvPr id="21506" name="Picture 2" descr="Coffee Cartoon - gn.racesociety.com">
            <a:extLst>
              <a:ext uri="{FF2B5EF4-FFF2-40B4-BE49-F238E27FC236}">
                <a16:creationId xmlns:a16="http://schemas.microsoft.com/office/drawing/2014/main" xmlns="" id="{9A7537C8-9B32-4A02-A8AC-71D2ACB30588}"/>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248" b="93766" l="10000" r="90000">
                        <a14:foregroundMark x1="35104" y1="3300" x2="64010" y2="3929"/>
                        <a14:foregroundMark x1="33333" y1="88109" x2="69844" y2="85018"/>
                        <a14:foregroundMark x1="42240" y1="93766" x2="50052" y2="93766"/>
                        <a14:foregroundMark x1="50052" y1="93766" x2="56146" y2="92876"/>
                      </a14:backgroundRemoval>
                    </a14:imgEffect>
                  </a14:imgLayer>
                </a14:imgProps>
              </a:ext>
              <a:ext uri="{28A0092B-C50C-407E-A947-70E740481C1C}">
                <a14:useLocalDpi xmlns:a14="http://schemas.microsoft.com/office/drawing/2010/main" val="0"/>
              </a:ext>
            </a:extLst>
          </a:blip>
          <a:srcRect/>
          <a:stretch>
            <a:fillRect/>
          </a:stretch>
        </p:blipFill>
        <p:spPr bwMode="auto">
          <a:xfrm>
            <a:off x="4156128" y="623470"/>
            <a:ext cx="126459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 Cute barista in apron holding a coffee cup logo cartoon  character illustration">
            <a:extLst>
              <a:ext uri="{FF2B5EF4-FFF2-40B4-BE49-F238E27FC236}">
                <a16:creationId xmlns:a16="http://schemas.microsoft.com/office/drawing/2014/main" xmlns="" id="{CCD62D07-00A9-4DCE-82D5-DF1D5A197E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00" b="91400" l="9744" r="89776">
                        <a14:foregroundMark x1="39776" y1="75400" x2="57574" y2="72726"/>
                        <a14:backgroundMark x1="30831" y1="21800" x2="76198" y2="22200"/>
                        <a14:backgroundMark x1="60224" y1="15000" x2="92652" y2="63800"/>
                        <a14:backgroundMark x1="92652" y1="63800" x2="92652" y2="64000"/>
                        <a14:backgroundMark x1="43131" y1="9000" x2="75559" y2="15400"/>
                        <a14:backgroundMark x1="44888" y1="15400" x2="9265" y2="51200"/>
                        <a14:backgroundMark x1="9265" y1="51200" x2="9265" y2="51200"/>
                        <a14:backgroundMark x1="42173" y1="18000" x2="15815" y2="54600"/>
                        <a14:backgroundMark x1="32588" y1="36800" x2="11342" y2="81600"/>
                        <a14:backgroundMark x1="22684" y1="70000" x2="39457" y2="92000"/>
                        <a14:backgroundMark x1="39457" y1="92000" x2="58147" y2="98600"/>
                        <a14:backgroundMark x1="61502" y1="88400" x2="93930" y2="48600"/>
                        <a14:backgroundMark x1="93930" y1="48600" x2="93930" y2="48600"/>
                        <a14:backgroundMark x1="66933" y1="31200" x2="87859" y2="59400"/>
                        <a14:backgroundMark x1="69329" y1="35800" x2="69329" y2="35800"/>
                        <a14:backgroundMark x1="73163" y1="45800" x2="87061" y2="70000"/>
                        <a14:backgroundMark x1="66933" y1="70000" x2="84665" y2="71000"/>
                        <a14:backgroundMark x1="65974" y1="64000" x2="76358" y2="70000"/>
                        <a14:backgroundMark x1="76358" y1="70000" x2="81629" y2="70000"/>
                        <a14:backgroundMark x1="58466" y1="71400" x2="80192" y2="82400"/>
                        <a14:backgroundMark x1="80192" y1="82400" x2="80671" y2="82400"/>
                        <a14:backgroundMark x1="59425" y1="73000" x2="64217" y2="98600"/>
                        <a14:backgroundMark x1="58786" y1="82000" x2="61821" y2="97800"/>
                        <a14:backgroundMark x1="61502" y1="69200" x2="62939" y2="74800"/>
                        <a14:backgroundMark x1="35304" y1="86200" x2="57987" y2="87200"/>
                        <a14:backgroundMark x1="57987" y1="87200" x2="65016" y2="86800"/>
                        <a14:backgroundMark x1="31789" y1="71000" x2="39297" y2="91400"/>
                        <a14:backgroundMark x1="19649" y1="62800" x2="36901" y2="76800"/>
                        <a14:backgroundMark x1="39776" y1="70000" x2="34665" y2="76000"/>
                        <a14:backgroundMark x1="41054" y1="70000" x2="35623" y2="67000"/>
                        <a14:backgroundMark x1="30831" y1="63600" x2="31470" y2="72200"/>
                        <a14:backgroundMark x1="35942" y1="64600" x2="36901" y2="69200"/>
                        <a14:backgroundMark x1="41374" y1="26400" x2="46166" y2="25200"/>
                      </a14:backgroundRemoval>
                    </a14:imgEffect>
                  </a14:imgLayer>
                </a14:imgProps>
              </a:ext>
              <a:ext uri="{28A0092B-C50C-407E-A947-70E740481C1C}">
                <a14:useLocalDpi xmlns:a14="http://schemas.microsoft.com/office/drawing/2010/main" val="0"/>
              </a:ext>
            </a:extLst>
          </a:blip>
          <a:srcRect/>
          <a:stretch>
            <a:fillRect/>
          </a:stretch>
        </p:blipFill>
        <p:spPr bwMode="auto">
          <a:xfrm>
            <a:off x="352296" y="2786590"/>
            <a:ext cx="5533067" cy="44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70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xmlns="" id="{9BD5B721-231B-460E-9F1A-0F17BE7AA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18"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asal fofo barista de avental escrevendo um cardápio | Vetor Grátis">
            <a:extLst>
              <a:ext uri="{FF2B5EF4-FFF2-40B4-BE49-F238E27FC236}">
                <a16:creationId xmlns:a16="http://schemas.microsoft.com/office/drawing/2014/main" xmlns="" id="{2A0765DF-0AFA-42AC-BF53-C66359AF64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00" b="90400" l="6550" r="96006">
                        <a14:foregroundMark x1="6709" y1="58600" x2="13059" y2="47469"/>
                        <a14:foregroundMark x1="9744" y1="83600" x2="11981" y2="81200"/>
                        <a14:foregroundMark x1="8946" y1="79200" x2="15176" y2="87400"/>
                        <a14:foregroundMark x1="15176" y1="87400" x2="10064" y2="84600"/>
                        <a14:foregroundMark x1="22045" y1="90400" x2="36901" y2="68200"/>
                        <a14:foregroundMark x1="36901" y1="83200" x2="36901" y2="83200"/>
                        <a14:foregroundMark x1="35783" y1="83200" x2="42013" y2="68200"/>
                        <a14:foregroundMark x1="55431" y1="63000" x2="61342" y2="75600"/>
                        <a14:foregroundMark x1="61342" y1="75600" x2="69169" y2="81000"/>
                        <a14:foregroundMark x1="69169" y1="81000" x2="77157" y2="64800"/>
                        <a14:foregroundMark x1="71086" y1="64800" x2="76038" y2="86400"/>
                        <a14:foregroundMark x1="76038" y1="86400" x2="66933" y2="89800"/>
                        <a14:foregroundMark x1="66933" y1="89800" x2="62722" y2="87691"/>
                        <a14:foregroundMark x1="59265" y1="82200" x2="65335" y2="82200"/>
                        <a14:foregroundMark x1="90256" y1="82600" x2="91374" y2="78800"/>
                        <a14:foregroundMark x1="88658" y1="77400" x2="87540" y2="80200"/>
                        <a14:foregroundMark x1="87540" y1="84000" x2="96006" y2="83600"/>
                        <a14:foregroundMark x1="96006" y1="83600" x2="91374" y2="76000"/>
                        <a14:backgroundMark x1="19968" y1="25600" x2="76518" y2="22800"/>
                        <a14:backgroundMark x1="76518" y1="22800" x2="76837" y2="22600"/>
                        <a14:backgroundMark x1="31310" y1="15800" x2="71565" y2="21400"/>
                        <a14:backgroundMark x1="57827" y1="11200" x2="80990" y2="21800"/>
                        <a14:backgroundMark x1="33067" y1="13000" x2="56869" y2="7800"/>
                        <a14:backgroundMark x1="13738" y1="41400" x2="43291" y2="31800"/>
                        <a14:backgroundMark x1="43291" y1="31800" x2="91214" y2="28400"/>
                        <a14:backgroundMark x1="91214" y1="28400" x2="91374" y2="28400"/>
                        <a14:backgroundMark x1="15655" y1="44000" x2="16454" y2="39600"/>
                        <a14:backgroundMark x1="11821" y1="44600" x2="13738" y2="44600"/>
                        <a14:backgroundMark x1="13738" y1="44600" x2="15495" y2="44600"/>
                        <a14:backgroundMark x1="50319" y1="26800" x2="51118" y2="46800"/>
                        <a14:backgroundMark x1="39776" y1="38000" x2="47923" y2="43800"/>
                        <a14:backgroundMark x1="48882" y1="70600" x2="57188" y2="91200"/>
                        <a14:backgroundMark x1="52077" y1="80800" x2="40096" y2="94200"/>
                        <a14:backgroundMark x1="49201" y1="57400" x2="54952" y2="93600"/>
                        <a14:backgroundMark x1="56709" y1="85400" x2="61981" y2="91400"/>
                        <a14:backgroundMark x1="78275" y1="76600" x2="89617" y2="72400"/>
                        <a14:backgroundMark x1="87061" y1="62200" x2="87061" y2="62200"/>
                        <a14:backgroundMark x1="14696" y1="72800" x2="14696" y2="72800"/>
                        <a14:backgroundMark x1="19489" y1="79000" x2="14696" y2="74200"/>
                        <a14:backgroundMark x1="65815" y1="94800" x2="73482" y2="94400"/>
                        <a14:backgroundMark x1="73482" y1="94400" x2="76677" y2="94400"/>
                        <a14:backgroundMark x1="64377" y1="94200" x2="74441" y2="94200"/>
                        <a14:backgroundMark x1="27796" y1="94200" x2="35463" y2="94200"/>
                      </a14:backgroundRemoval>
                    </a14:imgEffect>
                  </a14:imgLayer>
                </a14:imgProps>
              </a:ext>
              <a:ext uri="{28A0092B-C50C-407E-A947-70E740481C1C}">
                <a14:useLocalDpi xmlns:a14="http://schemas.microsoft.com/office/drawing/2010/main" val="0"/>
              </a:ext>
            </a:extLst>
          </a:blip>
          <a:srcRect/>
          <a:stretch>
            <a:fillRect/>
          </a:stretch>
        </p:blipFill>
        <p:spPr bwMode="auto">
          <a:xfrm>
            <a:off x="806553" y="252758"/>
            <a:ext cx="6223833" cy="497111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Premium Vector | Cute couple barista in apron show ok sign with hands  cartoon character illustration">
            <a:extLst>
              <a:ext uri="{FF2B5EF4-FFF2-40B4-BE49-F238E27FC236}">
                <a16:creationId xmlns:a16="http://schemas.microsoft.com/office/drawing/2014/main" xmlns="" id="{D84E0D7F-5197-4078-84C9-1B28DBA11B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000" l="5272" r="97604">
                        <a14:foregroundMark x1="5272" y1="47800" x2="11981" y2="61600"/>
                        <a14:foregroundMark x1="11981" y1="61600" x2="13898" y2="64000"/>
                        <a14:foregroundMark x1="22204" y1="83800" x2="35243" y2="90470"/>
                        <a14:foregroundMark x1="17732" y1="87800" x2="25399" y2="82200"/>
                        <a14:foregroundMark x1="25399" y1="82200" x2="36581" y2="82800"/>
                        <a14:foregroundMark x1="31470" y1="78000" x2="35463" y2="82400"/>
                        <a14:foregroundMark x1="19489" y1="82200" x2="16454" y2="91600"/>
                        <a14:foregroundMark x1="16454" y1="91600" x2="16454" y2="91600"/>
                        <a14:foregroundMark x1="61821" y1="83200" x2="70767" y2="81600"/>
                        <a14:foregroundMark x1="70767" y1="81600" x2="71246" y2="81600"/>
                        <a14:foregroundMark x1="71246" y1="69200" x2="73003" y2="81000"/>
                        <a14:foregroundMark x1="68211" y1="86200" x2="77476" y2="91800"/>
                        <a14:foregroundMark x1="77476" y1="91800" x2="78435" y2="92000"/>
                        <a14:foregroundMark x1="77955" y1="83200" x2="80831" y2="89200"/>
                        <a14:foregroundMark x1="81310" y1="91400" x2="81470" y2="91400"/>
                        <a14:foregroundMark x1="81470" y1="91400" x2="81470" y2="91400"/>
                        <a14:foregroundMark x1="88978" y1="56000" x2="97604" y2="59600"/>
                        <a14:backgroundMark x1="25399" y1="21200" x2="58626" y2="21400"/>
                        <a14:backgroundMark x1="58626" y1="21400" x2="74920" y2="21200"/>
                        <a14:backgroundMark x1="38978" y1="22400" x2="64058" y2="28600"/>
                        <a14:backgroundMark x1="64058" y1="28600" x2="73962" y2="28600"/>
                        <a14:backgroundMark x1="73962" y1="28600" x2="87540" y2="25200"/>
                        <a14:backgroundMark x1="20927" y1="23000" x2="39776" y2="24000"/>
                        <a14:backgroundMark x1="39776" y1="24000" x2="55272" y2="36600"/>
                        <a14:backgroundMark x1="55272" y1="36600" x2="71725" y2="29200"/>
                        <a14:backgroundMark x1="71725" y1="29200" x2="82109" y2="29800"/>
                        <a14:backgroundMark x1="82109" y1="29800" x2="84345" y2="30800"/>
                        <a14:backgroundMark x1="45527" y1="34400" x2="51118" y2="51400"/>
                        <a14:backgroundMark x1="47764" y1="75600" x2="51118" y2="95400"/>
                        <a14:backgroundMark x1="43770" y1="69600" x2="62620" y2="96000"/>
                        <a14:backgroundMark x1="35463" y1="90000" x2="49361" y2="87600"/>
                        <a14:backgroundMark x1="34984" y1="90400" x2="35783" y2="94800"/>
                        <a14:backgroundMark x1="35304" y1="77200" x2="47284" y2="68600"/>
                        <a14:backgroundMark x1="45847" y1="64200" x2="51278" y2="70800"/>
                        <a14:backgroundMark x1="46326" y1="53000" x2="46326" y2="53000"/>
                        <a14:backgroundMark x1="45847" y1="55800" x2="45847" y2="55800"/>
                        <a14:backgroundMark x1="46326" y1="53800" x2="46326" y2="53800"/>
                        <a14:backgroundMark x1="52396" y1="62400" x2="52396" y2="62400"/>
                        <a14:backgroundMark x1="48562" y1="62600" x2="48562" y2="62600"/>
                        <a14:backgroundMark x1="54313" y1="59800" x2="54313" y2="59800"/>
                        <a14:backgroundMark x1="59105" y1="73600" x2="59105" y2="73600"/>
                        <a14:backgroundMark x1="62939" y1="77400" x2="60703" y2="74400"/>
                      </a14:backgroundRemoval>
                    </a14:imgEffect>
                  </a14:imgLayer>
                </a14:imgProps>
              </a:ext>
              <a:ext uri="{28A0092B-C50C-407E-A947-70E740481C1C}">
                <a14:useLocalDpi xmlns:a14="http://schemas.microsoft.com/office/drawing/2010/main" val="0"/>
              </a:ext>
            </a:extLst>
          </a:blip>
          <a:srcRect/>
          <a:stretch>
            <a:fillRect/>
          </a:stretch>
        </p:blipFill>
        <p:spPr bwMode="auto">
          <a:xfrm>
            <a:off x="1067736" y="506341"/>
            <a:ext cx="596265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346FDB00-925A-44DC-A688-CEDA23F8EE57}"/>
              </a:ext>
            </a:extLst>
          </p:cNvPr>
          <p:cNvGrpSpPr/>
          <p:nvPr/>
        </p:nvGrpSpPr>
        <p:grpSpPr>
          <a:xfrm>
            <a:off x="6280878" y="0"/>
            <a:ext cx="5756223" cy="4114800"/>
            <a:chOff x="6280878" y="0"/>
            <a:chExt cx="5756223" cy="4114800"/>
          </a:xfrm>
        </p:grpSpPr>
        <p:pic>
          <p:nvPicPr>
            <p:cNvPr id="10" name="Picture 4">
              <a:extLst>
                <a:ext uri="{FF2B5EF4-FFF2-40B4-BE49-F238E27FC236}">
                  <a16:creationId xmlns:a16="http://schemas.microsoft.com/office/drawing/2014/main" xmlns="" id="{D07A9C4A-0D24-4BB5-8B3E-665A65D9F7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6280878" y="0"/>
              <a:ext cx="5756223" cy="4114800"/>
            </a:xfrm>
            <a:prstGeom prst="rect">
              <a:avLst/>
            </a:prstGeom>
          </p:spPr>
        </p:pic>
        <p:sp>
          <p:nvSpPr>
            <p:cNvPr id="11" name="TextBox 10">
              <a:extLst>
                <a:ext uri="{FF2B5EF4-FFF2-40B4-BE49-F238E27FC236}">
                  <a16:creationId xmlns:a16="http://schemas.microsoft.com/office/drawing/2014/main" xmlns="" id="{2FBDD726-EED1-436E-BECF-AB89F7F9A23D}"/>
                </a:ext>
              </a:extLst>
            </p:cNvPr>
            <p:cNvSpPr txBox="1"/>
            <p:nvPr/>
          </p:nvSpPr>
          <p:spPr>
            <a:xfrm>
              <a:off x="6559425" y="983988"/>
              <a:ext cx="5458404"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Chúng mình đã đạt chỉ tiêu.</a:t>
              </a:r>
            </a:p>
            <a:p>
              <a:pPr algn="ctr"/>
              <a:r>
                <a:rPr lang="vi-VN" sz="3200" b="1" dirty="0">
                  <a:latin typeface="Cambria" panose="02040503050406030204" pitchFamily="18" charset="0"/>
                  <a:ea typeface="Cambria" panose="02040503050406030204" pitchFamily="18" charset="0"/>
                </a:rPr>
                <a:t>Cảm ơn các bạn nhé!</a:t>
              </a:r>
              <a:endParaRPr lang="en-US"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549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1506"/>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xmlns=""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xmlns=""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xmlns=""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xmlns=""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xmlns=""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xmlns=""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xmlns="" id="{76B3BCC7-CC76-3AC9-A41D-FDDE72C94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4088" y="4404452"/>
            <a:ext cx="1280256" cy="1280256"/>
          </a:xfrm>
          <a:prstGeom prst="rect">
            <a:avLst/>
          </a:prstGeom>
        </p:spPr>
      </p:pic>
    </p:spTree>
    <p:extLst>
      <p:ext uri="{BB962C8B-B14F-4D97-AF65-F5344CB8AC3E}">
        <p14:creationId xmlns:p14="http://schemas.microsoft.com/office/powerpoint/2010/main" val="29724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xmlns="" id="{1EFC1C3B-88AF-4F84-B2A7-B740BBE7D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xmlns=""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73446" y="172278"/>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30248405-0C76-656C-64CD-3C6966740042}"/>
              </a:ext>
            </a:extLst>
          </p:cNvPr>
          <p:cNvPicPr>
            <a:picLocks noChangeAspect="1"/>
          </p:cNvPicPr>
          <p:nvPr/>
        </p:nvPicPr>
        <p:blipFill>
          <a:blip r:embed="rId6"/>
          <a:stretch>
            <a:fillRect/>
          </a:stretch>
        </p:blipFill>
        <p:spPr>
          <a:xfrm>
            <a:off x="2981128" y="4072886"/>
            <a:ext cx="5816088" cy="2609314"/>
          </a:xfrm>
          <a:prstGeom prst="rect">
            <a:avLst/>
          </a:prstGeom>
        </p:spPr>
      </p:pic>
    </p:spTree>
    <p:extLst>
      <p:ext uri="{BB962C8B-B14F-4D97-AF65-F5344CB8AC3E}">
        <p14:creationId xmlns:p14="http://schemas.microsoft.com/office/powerpoint/2010/main" val="327768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xmlns=""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xmlns=""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xmlns=""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xmlns=""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40249EEC-6499-BB73-F8EE-7AE7B592F06A}"/>
              </a:ext>
            </a:extLst>
          </p:cNvPr>
          <p:cNvSpPr txBox="1"/>
          <p:nvPr/>
        </p:nvSpPr>
        <p:spPr>
          <a:xfrm>
            <a:off x="1349829" y="2155372"/>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50,6 : 2,3 + 43,28</a:t>
            </a:r>
          </a:p>
          <a:p>
            <a:r>
              <a:rPr lang="en-US" sz="3200" b="1" dirty="0">
                <a:solidFill>
                  <a:srgbClr val="FF0000"/>
                </a:solidFill>
                <a:latin typeface="Cambria" panose="02040503050406030204" pitchFamily="18" charset="0"/>
                <a:ea typeface="Cambria" panose="02040503050406030204" pitchFamily="18" charset="0"/>
              </a:rPr>
              <a:t>= 22 + 43,28</a:t>
            </a:r>
          </a:p>
          <a:p>
            <a:r>
              <a:rPr lang="en-US" sz="32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xmlns="" id="{0D21466F-FA23-EB57-A192-41685B96ED28}"/>
              </a:ext>
            </a:extLst>
          </p:cNvPr>
          <p:cNvSpPr txBox="1"/>
          <p:nvPr/>
        </p:nvSpPr>
        <p:spPr>
          <a:xfrm>
            <a:off x="3995058" y="4495801"/>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8,16 : 4,8 – 0,17</a:t>
            </a:r>
          </a:p>
          <a:p>
            <a:r>
              <a:rPr lang="en-US" sz="3200" b="1" dirty="0">
                <a:solidFill>
                  <a:srgbClr val="FF0000"/>
                </a:solidFill>
                <a:latin typeface="Cambria" panose="02040503050406030204" pitchFamily="18" charset="0"/>
                <a:ea typeface="Cambria" panose="02040503050406030204" pitchFamily="18" charset="0"/>
              </a:rPr>
              <a:t>= 1,7 – 0,17</a:t>
            </a:r>
          </a:p>
          <a:p>
            <a:r>
              <a:rPr lang="en-US" sz="32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up)">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415</Words>
  <Application>Microsoft Office PowerPoint</Application>
  <PresentationFormat>Widescreen</PresentationFormat>
  <Paragraphs>59</Paragraphs>
  <Slides>16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Cambria</vt:lpstr>
      <vt:lpstr>Times New Roman</vt:lpstr>
      <vt:lpstr>等线</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dc:creator>
  <cp:lastModifiedBy>Admin</cp:lastModifiedBy>
  <cp:revision>62</cp:revision>
  <dcterms:created xsi:type="dcterms:W3CDTF">2022-06-25T03:27:47Z</dcterms:created>
  <dcterms:modified xsi:type="dcterms:W3CDTF">2024-11-28T08:35:37Z</dcterms:modified>
</cp:coreProperties>
</file>