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1"/>
  </p:notesMasterIdLst>
  <p:sldIdLst>
    <p:sldId id="320" r:id="rId4"/>
    <p:sldId id="256" r:id="rId5"/>
    <p:sldId id="287" r:id="rId6"/>
    <p:sldId id="290" r:id="rId7"/>
    <p:sldId id="292" r:id="rId8"/>
    <p:sldId id="291" r:id="rId9"/>
    <p:sldId id="352" r:id="rId1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97" d="100"/>
          <a:sy n="97" d="100"/>
        </p:scale>
        <p:origin x="63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05F3456-2B02-4FC3-9B3D-9B550E85FD3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292426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3762866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9832" y="4352925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438647" y="2355210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95">
              <a:defRPr/>
            </a:pPr>
            <a:r>
              <a:rPr lang="en-US" altLang="zh-CN" sz="3600" b="1" dirty="0" smtClean="0">
                <a:solidFill>
                  <a:srgbClr val="FF0000"/>
                </a:solidFill>
              </a:rPr>
              <a:t>TOÁN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2419807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495">
              <a:defRPr/>
            </a:pPr>
            <a:endParaRPr lang="en-US" sz="4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216160" y="162889"/>
            <a:ext cx="5081972" cy="43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6" tIns="34289" rIns="68486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4530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QUỐC TUẤN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257302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530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0"/>
            <a:ext cx="1729280" cy="3235660"/>
          </a:xfrm>
          <a:prstGeom prst="rect">
            <a:avLst/>
          </a:prstGeom>
        </p:spPr>
      </p:pic>
      <p:sp>
        <p:nvSpPr>
          <p:cNvPr id="12" name="Hộp Văn bản 1">
            <a:extLst>
              <a:ext uri="{FF2B5EF4-FFF2-40B4-BE49-F238E27FC236}">
                <a16:creationId xmlns:a16="http://schemas.microsoft.com/office/drawing/2014/main" id="{6C040CF9-B342-45D2-AF57-0C89C677AA8C}"/>
              </a:ext>
            </a:extLst>
          </p:cNvPr>
          <p:cNvSpPr txBox="1"/>
          <p:nvPr/>
        </p:nvSpPr>
        <p:spPr>
          <a:xfrm>
            <a:off x="309693" y="3732410"/>
            <a:ext cx="85442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0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Giáo</a:t>
            </a:r>
            <a:r>
              <a:rPr lang="en-US" sz="30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viên</a:t>
            </a:r>
            <a:r>
              <a:rPr lang="en-US" sz="3000" b="1" dirty="0"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Phạm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Hồng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Thắm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4584" t="29403" r="11461" b="51094"/>
          <a:stretch>
            <a:fillRect/>
          </a:stretch>
        </p:blipFill>
        <p:spPr bwMode="auto">
          <a:xfrm>
            <a:off x="1752600" y="1123950"/>
            <a:ext cx="6858000" cy="3352800"/>
          </a:xfrm>
          <a:prstGeom prst="rect">
            <a:avLst/>
          </a:prstGeom>
          <a:noFill/>
        </p:spPr>
      </p:pic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7092" t="51566" r="66638" b="44002"/>
          <a:stretch>
            <a:fillRect/>
          </a:stretch>
        </p:blipFill>
        <p:spPr bwMode="auto">
          <a:xfrm>
            <a:off x="4495800" y="1885950"/>
            <a:ext cx="533400" cy="685800"/>
          </a:xfrm>
          <a:prstGeom prst="rect">
            <a:avLst/>
          </a:prstGeom>
          <a:noFill/>
        </p:spPr>
      </p:pic>
      <p:pic>
        <p:nvPicPr>
          <p:cNvPr id="28" name="Picture 2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20822" t="51566" r="49082" b="44002"/>
          <a:stretch>
            <a:fillRect/>
          </a:stretch>
        </p:blipFill>
        <p:spPr bwMode="auto">
          <a:xfrm>
            <a:off x="2209800" y="1885950"/>
            <a:ext cx="2286000" cy="685800"/>
          </a:xfrm>
          <a:prstGeom prst="rect">
            <a:avLst/>
          </a:prstGeom>
          <a:noFill/>
        </p:spPr>
      </p:pic>
      <p:cxnSp>
        <p:nvCxnSpPr>
          <p:cNvPr id="33" name="Straight Connector 32"/>
          <p:cNvCxnSpPr/>
          <p:nvPr/>
        </p:nvCxnSpPr>
        <p:spPr>
          <a:xfrm>
            <a:off x="4572000" y="2038350"/>
            <a:ext cx="457200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0457" r="14753" b="44888"/>
          <a:stretch>
            <a:fillRect/>
          </a:stretch>
        </p:blipFill>
        <p:spPr bwMode="auto">
          <a:xfrm>
            <a:off x="5791200" y="1733550"/>
            <a:ext cx="2286000" cy="1295400"/>
          </a:xfrm>
          <a:prstGeom prst="rect">
            <a:avLst/>
          </a:prstGeom>
          <a:noFill/>
        </p:spPr>
      </p:pic>
      <p:pic>
        <p:nvPicPr>
          <p:cNvPr id="34" name="Picture 33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2"/>
          <a:srcRect l="62205" t="55112" r="13969" b="42228"/>
          <a:stretch>
            <a:fillRect/>
          </a:stretch>
        </p:blipFill>
        <p:spPr bwMode="auto">
          <a:xfrm>
            <a:off x="5791200" y="3181350"/>
            <a:ext cx="24384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KHAM P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1"/>
            <a:ext cx="1611251" cy="6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0779" t="79935" r="13897" b="12973"/>
          <a:stretch>
            <a:fillRect/>
          </a:stretch>
        </p:blipFill>
        <p:spPr bwMode="auto">
          <a:xfrm>
            <a:off x="5638800" y="2724150"/>
            <a:ext cx="2133600" cy="1219200"/>
          </a:xfrm>
          <a:prstGeom prst="rect">
            <a:avLst/>
          </a:prstGeom>
          <a:noFill/>
        </p:spPr>
      </p:pic>
      <p:pic>
        <p:nvPicPr>
          <p:cNvPr id="6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352550"/>
            <a:ext cx="3886200" cy="3429000"/>
          </a:xfrm>
          <a:prstGeom prst="rect">
            <a:avLst/>
          </a:prstGeom>
          <a:noFill/>
        </p:spPr>
      </p:pic>
      <p:pic>
        <p:nvPicPr>
          <p:cNvPr id="18" name="Picture 17" descr="C:\Users\Administrator\Desktop\2020-2021\TAILIEU\Toan1.1 bai 11-15 (FB Yen Nga)-20200808T151710Z-001\Toan1.1 bai 11-15 (FB Yen Nga)\file ảnh scan từ sách\bài 11\Phạm Duyên- trang 68.jpg"/>
          <p:cNvPicPr>
            <a:picLocks noChangeAspect="1" noChangeArrowheads="1"/>
          </p:cNvPicPr>
          <p:nvPr/>
        </p:nvPicPr>
        <p:blipFill>
          <a:blip r:embed="rId3" cstate="print"/>
          <a:srcRect l="65650" t="70183" r="11621" b="24830"/>
          <a:stretch>
            <a:fillRect/>
          </a:stretch>
        </p:blipFill>
        <p:spPr bwMode="auto">
          <a:xfrm>
            <a:off x="5715000" y="1276350"/>
            <a:ext cx="2133600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1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945396"/>
            <a:chOff x="827584" y="1491630"/>
            <a:chExt cx="4608512" cy="945396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52750" t="10943" r="13552" b="64857"/>
          <a:stretch>
            <a:fillRect/>
          </a:stretch>
        </p:blipFill>
        <p:spPr bwMode="auto">
          <a:xfrm>
            <a:off x="4343400" y="1200150"/>
            <a:ext cx="3810000" cy="3352800"/>
          </a:xfrm>
          <a:prstGeom prst="rect">
            <a:avLst/>
          </a:prstGeom>
          <a:noFill/>
        </p:spPr>
      </p:pic>
      <p:pic>
        <p:nvPicPr>
          <p:cNvPr id="2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9296" t="21044" r="48082" b="72222"/>
          <a:stretch>
            <a:fillRect/>
          </a:stretch>
        </p:blipFill>
        <p:spPr bwMode="auto">
          <a:xfrm>
            <a:off x="2590800" y="1428750"/>
            <a:ext cx="1828800" cy="1066800"/>
          </a:xfrm>
          <a:prstGeom prst="rect">
            <a:avLst/>
          </a:prstGeom>
          <a:noFill/>
        </p:spPr>
      </p:pic>
      <p:pic>
        <p:nvPicPr>
          <p:cNvPr id="2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/>
          <a:srcRect l="20961" t="27988" r="52844" b="66120"/>
          <a:stretch>
            <a:fillRect/>
          </a:stretch>
        </p:blipFill>
        <p:spPr bwMode="auto">
          <a:xfrm>
            <a:off x="2209800" y="2495550"/>
            <a:ext cx="1981200" cy="990600"/>
          </a:xfrm>
          <a:prstGeom prst="rect">
            <a:avLst/>
          </a:prstGeom>
          <a:noFill/>
        </p:spPr>
      </p:pic>
      <p:pic>
        <p:nvPicPr>
          <p:cNvPr id="3076" name="Picture 4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l="1023" t="1958" r="73514" b="72977"/>
          <a:stretch>
            <a:fillRect/>
          </a:stretch>
        </p:blipFill>
        <p:spPr bwMode="auto">
          <a:xfrm>
            <a:off x="2286000" y="3714750"/>
            <a:ext cx="1897062" cy="9144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29718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657600" y="386715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5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42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55491" t="35353" r="14742" b="46970"/>
          <a:stretch>
            <a:fillRect/>
          </a:stretch>
        </p:blipFill>
        <p:spPr bwMode="auto">
          <a:xfrm>
            <a:off x="3581400" y="1276350"/>
            <a:ext cx="4572000" cy="2438400"/>
          </a:xfrm>
          <a:prstGeom prst="rect">
            <a:avLst/>
          </a:prstGeom>
          <a:noFill/>
        </p:spPr>
      </p:pic>
      <p:pic>
        <p:nvPicPr>
          <p:cNvPr id="12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35353" r="43610" b="56229"/>
          <a:stretch>
            <a:fillRect/>
          </a:stretch>
        </p:blipFill>
        <p:spPr bwMode="auto">
          <a:xfrm>
            <a:off x="1295400" y="1276350"/>
            <a:ext cx="2667000" cy="1295400"/>
          </a:xfrm>
          <a:prstGeom prst="rect">
            <a:avLst/>
          </a:prstGeom>
          <a:noFill/>
        </p:spPr>
      </p:pic>
      <p:pic>
        <p:nvPicPr>
          <p:cNvPr id="3" name="Picture 2" descr="C:\Users\Administrator\Desktop\2020-2021\TAILIEU\Toan1.1 bai 11-15 (FB Yen Nga)-20200808T151710Z-001\Untitled.png"/>
          <p:cNvPicPr>
            <a:picLocks noChangeAspect="1" noChangeArrowheads="1"/>
          </p:cNvPicPr>
          <p:nvPr/>
        </p:nvPicPr>
        <p:blipFill>
          <a:blip r:embed="rId4"/>
          <a:srcRect r="77498" b="83290"/>
          <a:stretch>
            <a:fillRect/>
          </a:stretch>
        </p:blipFill>
        <p:spPr bwMode="auto">
          <a:xfrm>
            <a:off x="1447800" y="3714750"/>
            <a:ext cx="2590800" cy="7620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276350"/>
            <a:ext cx="4608512" cy="1314728"/>
            <a:chOff x="827584" y="1491630"/>
            <a:chExt cx="4608512" cy="1314728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</a:p>
            <a:p>
              <a:endPara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20961" t="43771" r="52844" b="49495"/>
          <a:stretch>
            <a:fillRect/>
          </a:stretch>
        </p:blipFill>
        <p:spPr bwMode="auto">
          <a:xfrm>
            <a:off x="1371600" y="2800350"/>
            <a:ext cx="2743200" cy="914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146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52800" y="379095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"/>
            <a:ext cx="1948152" cy="63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7863" t="57239" r="42807" b="10774"/>
          <a:stretch>
            <a:fillRect/>
          </a:stretch>
        </p:blipFill>
        <p:spPr bwMode="auto">
          <a:xfrm>
            <a:off x="1600200" y="1123950"/>
            <a:ext cx="3810000" cy="3505200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762000" y="1123950"/>
            <a:ext cx="4608512" cy="720080"/>
            <a:chOff x="827584" y="1491630"/>
            <a:chExt cx="4608512" cy="720080"/>
          </a:xfrm>
        </p:grpSpPr>
        <p:sp>
          <p:nvSpPr>
            <p:cNvPr id="8" name="Oval 7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  <a:endParaRPr lang="en-US" sz="7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5656" y="1606029"/>
              <a:ext cx="39604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Số?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 descr="C:\Users\Administrator\Desktop\2020-2021\TAILIEU\Toan1.1 bai 11-15 (FB Yen Nga)-20200808T151710Z-001\Toan1.1 bai 11-15 (FB Yen Nga)\file ảnh scan từ sách\bài 11\Phạm Duyên- trang 69.jpg"/>
          <p:cNvPicPr>
            <a:picLocks noChangeAspect="1" noChangeArrowheads="1"/>
          </p:cNvPicPr>
          <p:nvPr/>
        </p:nvPicPr>
        <p:blipFill>
          <a:blip r:embed="rId3" cstate="print"/>
          <a:srcRect l="66072" t="57239" r="11236" b="10774"/>
          <a:stretch>
            <a:fillRect/>
          </a:stretch>
        </p:blipFill>
        <p:spPr bwMode="auto">
          <a:xfrm>
            <a:off x="5562600" y="1123950"/>
            <a:ext cx="2209800" cy="3505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934200" y="12001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1885951"/>
            <a:ext cx="685800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25717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3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2575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34200" y="3943351"/>
            <a:ext cx="6858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5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335364" y="1164824"/>
            <a:ext cx="44615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altLang="en-US" sz="3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57</Words>
  <Application>Microsoft Office PowerPoint</Application>
  <PresentationFormat>On-screen Show (16:9)</PresentationFormat>
  <Paragraphs>25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맑은 고딕</vt:lpstr>
      <vt:lpstr>Microsoft YaHei</vt:lpstr>
      <vt:lpstr>SimSun</vt:lpstr>
      <vt:lpstr>SimSun</vt:lpstr>
      <vt:lpstr>Aharoni</vt:lpstr>
      <vt:lpstr>Arial</vt:lpstr>
      <vt:lpstr>AvantGarde</vt:lpstr>
      <vt:lpstr>Calibri</vt:lpstr>
      <vt:lpstr>Calibri Light</vt:lpstr>
      <vt:lpstr>等线</vt:lpstr>
      <vt:lpstr>HP001 4 hàng</vt:lpstr>
      <vt:lpstr>Tahoma</vt:lpstr>
      <vt:lpstr>Times New Roman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Administrator</cp:lastModifiedBy>
  <cp:revision>217</cp:revision>
  <dcterms:created xsi:type="dcterms:W3CDTF">2014-04-01T16:27:00Z</dcterms:created>
  <dcterms:modified xsi:type="dcterms:W3CDTF">2024-11-20T14:47:11Z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