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406" r:id="rId2"/>
    <p:sldId id="407" r:id="rId3"/>
    <p:sldId id="393" r:id="rId4"/>
    <p:sldId id="394" r:id="rId5"/>
    <p:sldId id="362" r:id="rId6"/>
    <p:sldId id="395" r:id="rId7"/>
    <p:sldId id="396" r:id="rId8"/>
    <p:sldId id="397" r:id="rId9"/>
    <p:sldId id="401" r:id="rId10"/>
    <p:sldId id="367" r:id="rId11"/>
    <p:sldId id="402" r:id="rId12"/>
    <p:sldId id="370" r:id="rId13"/>
    <p:sldId id="372" r:id="rId14"/>
    <p:sldId id="373" r:id="rId15"/>
    <p:sldId id="375" r:id="rId16"/>
    <p:sldId id="403" r:id="rId17"/>
    <p:sldId id="404" r:id="rId18"/>
    <p:sldId id="405" r:id="rId19"/>
    <p:sldId id="39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1A36F-3424-4CFC-8E49-6E20019B1008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9CD3F-2183-41D3-A978-847ACB28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08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061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119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9677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9CD3F-2183-41D3-A978-847ACB28B18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94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268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382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838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799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46044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80751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89162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69064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47034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81739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05912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1120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4413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37042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57792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54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1.wdp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1.wdp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.png"/><Relationship Id="rId5" Type="http://schemas.microsoft.com/office/2007/relationships/media" Target="../media/media4.mp3"/><Relationship Id="rId10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11.gif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.png"/><Relationship Id="rId5" Type="http://schemas.microsoft.com/office/2007/relationships/media" Target="../media/media4.mp3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3069113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128789" y="549124"/>
            <a:ext cx="11887200" cy="610766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86438" y="135040"/>
            <a:ext cx="2717442" cy="82817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1" t="3051" r="23469" b="47326"/>
          <a:stretch/>
        </p:blipFill>
        <p:spPr>
          <a:xfrm flipH="1">
            <a:off x="9703521" y="3551766"/>
            <a:ext cx="1628701" cy="2848504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9169473" y="1127760"/>
            <a:ext cx="2893738" cy="2276795"/>
          </a:xfrm>
          <a:prstGeom prst="wedgeEllipseCallout">
            <a:avLst>
              <a:gd name="adj1" fmla="val 233"/>
              <a:gd name="adj2" fmla="val 64162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62038E-F5A2-4DA7-B206-609A7A50CDE0}"/>
              </a:ext>
            </a:extLst>
          </p:cNvPr>
          <p:cNvSpPr txBox="1"/>
          <p:nvPr/>
        </p:nvSpPr>
        <p:spPr>
          <a:xfrm>
            <a:off x="629920" y="1262128"/>
            <a:ext cx="8097520" cy="1306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6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Mai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gấp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Mai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mấy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FBBCD-8470-4BF9-B14F-9DAE0F7296FA}"/>
              </a:ext>
            </a:extLst>
          </p:cNvPr>
          <p:cNvSpPr txBox="1"/>
          <p:nvPr/>
        </p:nvSpPr>
        <p:spPr>
          <a:xfrm>
            <a:off x="807100" y="2568191"/>
            <a:ext cx="322072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Tóm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tắt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2C0F9F-C061-4F47-B508-44D9FB655AEB}"/>
              </a:ext>
            </a:extLst>
          </p:cNvPr>
          <p:cNvSpPr txBox="1"/>
          <p:nvPr/>
        </p:nvSpPr>
        <p:spPr>
          <a:xfrm>
            <a:off x="397119" y="3667518"/>
            <a:ext cx="1044104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BD3D23E-5630-4946-B3B3-8110C482A697}"/>
              </a:ext>
            </a:extLst>
          </p:cNvPr>
          <p:cNvGrpSpPr/>
          <p:nvPr/>
        </p:nvGrpSpPr>
        <p:grpSpPr>
          <a:xfrm>
            <a:off x="1422400" y="3866303"/>
            <a:ext cx="985520" cy="289136"/>
            <a:chOff x="1635760" y="3834630"/>
            <a:chExt cx="781700" cy="24872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274125B-CE0C-43B4-8E54-58BDAF72ACDC}"/>
                </a:ext>
              </a:extLst>
            </p:cNvPr>
            <p:cNvCxnSpPr>
              <a:cxnSpLocks/>
            </p:cNvCxnSpPr>
            <p:nvPr/>
          </p:nvCxnSpPr>
          <p:spPr>
            <a:xfrm>
              <a:off x="1635760" y="3964555"/>
              <a:ext cx="7817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45A3202-FD82-4DC5-8B53-20FE4E0686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0690" y="3834630"/>
              <a:ext cx="0" cy="23640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F291C06-E0F4-467C-87A6-522D3E11BF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7460" y="3834630"/>
              <a:ext cx="0" cy="24872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42A64C6-4509-4442-9C7A-0F2B686E0AB9}"/>
              </a:ext>
            </a:extLst>
          </p:cNvPr>
          <p:cNvSpPr txBox="1"/>
          <p:nvPr/>
        </p:nvSpPr>
        <p:spPr>
          <a:xfrm>
            <a:off x="1499809" y="3431338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A5C480-30D2-4EE3-B863-3985B5E41115}"/>
              </a:ext>
            </a:extLst>
          </p:cNvPr>
          <p:cNvSpPr txBox="1"/>
          <p:nvPr/>
        </p:nvSpPr>
        <p:spPr>
          <a:xfrm>
            <a:off x="382208" y="4497818"/>
            <a:ext cx="3220720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Mai: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D8A7310-CCEF-4C01-A3C2-4195072B3004}"/>
              </a:ext>
            </a:extLst>
          </p:cNvPr>
          <p:cNvGrpSpPr/>
          <p:nvPr/>
        </p:nvGrpSpPr>
        <p:grpSpPr>
          <a:xfrm>
            <a:off x="1425414" y="4711583"/>
            <a:ext cx="3885609" cy="302070"/>
            <a:chOff x="1441223" y="4701205"/>
            <a:chExt cx="3885609" cy="30207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D543997-07B4-4C2A-8358-5D8F349BBCBE}"/>
                </a:ext>
              </a:extLst>
            </p:cNvPr>
            <p:cNvGrpSpPr/>
            <p:nvPr/>
          </p:nvGrpSpPr>
          <p:grpSpPr>
            <a:xfrm>
              <a:off x="1441223" y="4701205"/>
              <a:ext cx="985520" cy="289136"/>
              <a:chOff x="1635760" y="3834630"/>
              <a:chExt cx="781700" cy="248724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2F0E5CB-0643-4591-B060-FDBFB777BD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EB0F7FF-592F-4FFF-BE3D-54189CD587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0E8FC88-747E-473A-91BE-266E6D00B6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7D91411-A1A2-4E19-B5E0-D167F18D7C72}"/>
                </a:ext>
              </a:extLst>
            </p:cNvPr>
            <p:cNvGrpSpPr/>
            <p:nvPr/>
          </p:nvGrpSpPr>
          <p:grpSpPr>
            <a:xfrm>
              <a:off x="2407920" y="4701205"/>
              <a:ext cx="985520" cy="289136"/>
              <a:chOff x="1635760" y="3834630"/>
              <a:chExt cx="781700" cy="248724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C624584E-B258-4513-ADF7-82D4518B2F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D7A0CB1-D748-4158-BEDE-CA613AA64F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107A164-13DF-4443-AAE4-96112344C5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E382934-4A9D-4E54-9FBE-1F5AAAD8D058}"/>
                </a:ext>
              </a:extLst>
            </p:cNvPr>
            <p:cNvGrpSpPr/>
            <p:nvPr/>
          </p:nvGrpSpPr>
          <p:grpSpPr>
            <a:xfrm>
              <a:off x="3374616" y="4707672"/>
              <a:ext cx="985520" cy="289136"/>
              <a:chOff x="1635760" y="3834630"/>
              <a:chExt cx="781700" cy="248724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4B7AD948-1EF9-42E7-A0BB-7D05862305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843C054-F1A5-4AE5-A4A3-BF779FFB12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5147B9FE-7123-462B-88AC-C8526AFD51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6F3F42E-4B8D-4D73-8127-041B4B5CDBD0}"/>
                </a:ext>
              </a:extLst>
            </p:cNvPr>
            <p:cNvGrpSpPr/>
            <p:nvPr/>
          </p:nvGrpSpPr>
          <p:grpSpPr>
            <a:xfrm>
              <a:off x="4341312" y="4714139"/>
              <a:ext cx="985520" cy="289136"/>
              <a:chOff x="1635760" y="3834630"/>
              <a:chExt cx="781700" cy="248724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BF5BEBA-44ED-401A-A4C0-7F2A7CEA4D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D31FD218-15B6-4961-892E-3109131F44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CFDDAF8-F62E-4006-A557-4C6178B380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7B370DA-2F5F-4CBA-AA54-947B9E6872F4}"/>
              </a:ext>
            </a:extLst>
          </p:cNvPr>
          <p:cNvCxnSpPr>
            <a:cxnSpLocks/>
          </p:cNvCxnSpPr>
          <p:nvPr/>
        </p:nvCxnSpPr>
        <p:spPr>
          <a:xfrm flipH="1">
            <a:off x="1441223" y="4155439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415DFB6-6E00-40AB-838A-B77B5056735C}"/>
              </a:ext>
            </a:extLst>
          </p:cNvPr>
          <p:cNvCxnSpPr>
            <a:cxnSpLocks/>
          </p:cNvCxnSpPr>
          <p:nvPr/>
        </p:nvCxnSpPr>
        <p:spPr>
          <a:xfrm flipH="1">
            <a:off x="2418662" y="4190506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Left Brace 54">
            <a:extLst>
              <a:ext uri="{FF2B5EF4-FFF2-40B4-BE49-F238E27FC236}">
                <a16:creationId xmlns:a16="http://schemas.microsoft.com/office/drawing/2014/main" id="{239CBDB4-4B4F-4ABE-B988-13D714CA026A}"/>
              </a:ext>
            </a:extLst>
          </p:cNvPr>
          <p:cNvSpPr/>
          <p:nvPr/>
        </p:nvSpPr>
        <p:spPr>
          <a:xfrm rot="16200000">
            <a:off x="3259405" y="3258946"/>
            <a:ext cx="291377" cy="3866786"/>
          </a:xfrm>
          <a:prstGeom prst="leftBrace">
            <a:avLst>
              <a:gd name="adj1" fmla="val 29707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0C8DE80-A387-4106-8FAC-2CA2ECBB78CA}"/>
              </a:ext>
            </a:extLst>
          </p:cNvPr>
          <p:cNvSpPr txBox="1"/>
          <p:nvPr/>
        </p:nvSpPr>
        <p:spPr>
          <a:xfrm>
            <a:off x="3042301" y="5364974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C40B8E11-B8D6-4201-A131-B2C084A84D93}"/>
              </a:ext>
            </a:extLst>
          </p:cNvPr>
          <p:cNvSpPr/>
          <p:nvPr/>
        </p:nvSpPr>
        <p:spPr>
          <a:xfrm>
            <a:off x="5527856" y="2971767"/>
            <a:ext cx="4134084" cy="247399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8A8D3D9-B3F8-4BC7-AE3D-8187B654E7DA}"/>
              </a:ext>
            </a:extLst>
          </p:cNvPr>
          <p:cNvSpPr txBox="1"/>
          <p:nvPr/>
        </p:nvSpPr>
        <p:spPr>
          <a:xfrm>
            <a:off x="5546678" y="3551766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là: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FAF2B2E-5BA2-4F7C-B69A-00C7C194B951}"/>
              </a:ext>
            </a:extLst>
          </p:cNvPr>
          <p:cNvSpPr txBox="1"/>
          <p:nvPr/>
        </p:nvSpPr>
        <p:spPr>
          <a:xfrm>
            <a:off x="5710228" y="4074217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x 4 = 24 (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C08B55A-1428-4456-BBEC-4D5A25072F69}"/>
              </a:ext>
            </a:extLst>
          </p:cNvPr>
          <p:cNvSpPr txBox="1"/>
          <p:nvPr/>
        </p:nvSpPr>
        <p:spPr>
          <a:xfrm>
            <a:off x="6300312" y="4672958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Đáp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24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F9DF9D1-117D-441F-8D5E-2A9E98609165}"/>
              </a:ext>
            </a:extLst>
          </p:cNvPr>
          <p:cNvSpPr txBox="1"/>
          <p:nvPr/>
        </p:nvSpPr>
        <p:spPr>
          <a:xfrm>
            <a:off x="5747701" y="3035012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lang="fr-FR" sz="24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giải</a:t>
            </a:r>
            <a:endParaRPr lang="en-US" sz="2400" b="1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3987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4" grpId="0"/>
      <p:bldP spid="16" grpId="0"/>
      <p:bldP spid="25" grpId="0"/>
      <p:bldP spid="27" grpId="0"/>
      <p:bldP spid="55" grpId="0" animBg="1"/>
      <p:bldP spid="56" grpId="0"/>
      <p:bldP spid="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72561" y="2767793"/>
            <a:ext cx="7122017" cy="141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Hoạt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1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28789" y="721218"/>
            <a:ext cx="11887200" cy="59355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4677204" y="338729"/>
            <a:ext cx="3128299" cy="76497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8FD32F4-6BC1-41E2-A170-FC1E3B5F49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305856"/>
              </p:ext>
            </p:extLst>
          </p:nvPr>
        </p:nvGraphicFramePr>
        <p:xfrm>
          <a:off x="522740" y="2082412"/>
          <a:ext cx="9227571" cy="293636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13420">
                  <a:extLst>
                    <a:ext uri="{9D8B030D-6E8A-4147-A177-3AD203B41FA5}">
                      <a16:colId xmlns:a16="http://schemas.microsoft.com/office/drawing/2014/main" val="2154709859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1493610147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164904819"/>
                    </a:ext>
                  </a:extLst>
                </a:gridCol>
                <a:gridCol w="995680">
                  <a:extLst>
                    <a:ext uri="{9D8B030D-6E8A-4147-A177-3AD203B41FA5}">
                      <a16:colId xmlns:a16="http://schemas.microsoft.com/office/drawing/2014/main" val="1056124996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001596524"/>
                    </a:ext>
                  </a:extLst>
                </a:gridCol>
                <a:gridCol w="961911">
                  <a:extLst>
                    <a:ext uri="{9D8B030D-6E8A-4147-A177-3AD203B41FA5}">
                      <a16:colId xmlns:a16="http://schemas.microsoft.com/office/drawing/2014/main" val="782592968"/>
                    </a:ext>
                  </a:extLst>
                </a:gridCol>
              </a:tblGrid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44678561"/>
                  </a:ext>
                </a:extLst>
              </a:tr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Thêm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071181"/>
                  </a:ext>
                </a:extLst>
              </a:tr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Gấp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057242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0ED529-5304-4F0E-B1D6-C85E1458F911}"/>
              </a:ext>
            </a:extLst>
          </p:cNvPr>
          <p:cNvSpPr/>
          <p:nvPr/>
        </p:nvSpPr>
        <p:spPr>
          <a:xfrm>
            <a:off x="5860353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875A462-BEF1-4944-B6AE-7CBD6AD1167F}"/>
              </a:ext>
            </a:extLst>
          </p:cNvPr>
          <p:cNvSpPr/>
          <p:nvPr/>
        </p:nvSpPr>
        <p:spPr>
          <a:xfrm>
            <a:off x="5877382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AC0D86B-BEAA-4635-A738-97A063248E8F}"/>
              </a:ext>
            </a:extLst>
          </p:cNvPr>
          <p:cNvSpPr/>
          <p:nvPr/>
        </p:nvSpPr>
        <p:spPr>
          <a:xfrm>
            <a:off x="6906833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5FCD7D1-E988-4A2D-96C1-55FC2619B916}"/>
              </a:ext>
            </a:extLst>
          </p:cNvPr>
          <p:cNvSpPr/>
          <p:nvPr/>
        </p:nvSpPr>
        <p:spPr>
          <a:xfrm>
            <a:off x="6906833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4729E57-00E7-4917-8736-D26D1E2EC4A4}"/>
              </a:ext>
            </a:extLst>
          </p:cNvPr>
          <p:cNvSpPr/>
          <p:nvPr/>
        </p:nvSpPr>
        <p:spPr>
          <a:xfrm>
            <a:off x="7899867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AF23939-B9AC-4F07-A6C0-B38B2AD0B5F6}"/>
              </a:ext>
            </a:extLst>
          </p:cNvPr>
          <p:cNvSpPr/>
          <p:nvPr/>
        </p:nvSpPr>
        <p:spPr>
          <a:xfrm>
            <a:off x="7899867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81AA8A6-DFAC-4249-A510-1D02AD80FD8C}"/>
              </a:ext>
            </a:extLst>
          </p:cNvPr>
          <p:cNvSpPr/>
          <p:nvPr/>
        </p:nvSpPr>
        <p:spPr>
          <a:xfrm>
            <a:off x="8909289" y="2955630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B995453-F94F-48B7-A610-0A5F62F4E057}"/>
              </a:ext>
            </a:extLst>
          </p:cNvPr>
          <p:cNvSpPr/>
          <p:nvPr/>
        </p:nvSpPr>
        <p:spPr>
          <a:xfrm>
            <a:off x="8930607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6AB3420-C6F7-4610-A0D6-81F6265DD6A7}"/>
              </a:ext>
            </a:extLst>
          </p:cNvPr>
          <p:cNvGrpSpPr/>
          <p:nvPr/>
        </p:nvGrpSpPr>
        <p:grpSpPr>
          <a:xfrm>
            <a:off x="8831618" y="2651760"/>
            <a:ext cx="4373182" cy="4431622"/>
            <a:chOff x="8710073" y="2588654"/>
            <a:chExt cx="4494727" cy="4494727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F8C18C56-B0E6-4BB8-BC79-763E734E7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073" y="2588654"/>
              <a:ext cx="4494727" cy="4494727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FFDEEB9-5C41-48E7-A1E2-3AE24381AA40}"/>
                </a:ext>
              </a:extLst>
            </p:cNvPr>
            <p:cNvSpPr/>
            <p:nvPr/>
          </p:nvSpPr>
          <p:spPr>
            <a:xfrm>
              <a:off x="9955370" y="2942355"/>
              <a:ext cx="1967982" cy="721217"/>
            </a:xfrm>
            <a:prstGeom prst="rect">
              <a:avLst/>
            </a:prstGeom>
            <a:solidFill>
              <a:srgbClr val="538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CE65E46F-B153-4831-BE47-9ACE0F2D7581}"/>
              </a:ext>
            </a:extLst>
          </p:cNvPr>
          <p:cNvSpPr txBox="1"/>
          <p:nvPr/>
        </p:nvSpPr>
        <p:spPr>
          <a:xfrm>
            <a:off x="10063839" y="3008876"/>
            <a:ext cx="223663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7479995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3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7" y="-377034"/>
            <a:ext cx="2936383" cy="2833352"/>
            <a:chOff x="4656007" y="-377034"/>
            <a:chExt cx="2936383" cy="28333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7" y="-377034"/>
              <a:ext cx="2833352" cy="28333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59038" y="927279"/>
              <a:ext cx="2833352" cy="639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2.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824F983-17DC-40B5-90FE-04E213E47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13" y="2210810"/>
            <a:ext cx="8391249" cy="332436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310206C-64C8-4DDA-B090-D7B9DE980B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850" y="3612124"/>
            <a:ext cx="4548585" cy="4548585"/>
          </a:xfrm>
          <a:prstGeom prst="rect">
            <a:avLst/>
          </a:prstGeom>
        </p:spPr>
      </p:pic>
      <p:sp>
        <p:nvSpPr>
          <p:cNvPr id="41" name="Cloud 40">
            <a:extLst>
              <a:ext uri="{FF2B5EF4-FFF2-40B4-BE49-F238E27FC236}">
                <a16:creationId xmlns:a16="http://schemas.microsoft.com/office/drawing/2014/main" id="{DF289413-891B-4F1D-BF83-9A3454EAC1B9}"/>
              </a:ext>
            </a:extLst>
          </p:cNvPr>
          <p:cNvSpPr/>
          <p:nvPr/>
        </p:nvSpPr>
        <p:spPr>
          <a:xfrm>
            <a:off x="9750309" y="3429000"/>
            <a:ext cx="1918952" cy="1213434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2E0A4E-6CE2-4F71-95FF-88C89566D9E2}"/>
              </a:ext>
            </a:extLst>
          </p:cNvPr>
          <p:cNvSpPr/>
          <p:nvPr/>
        </p:nvSpPr>
        <p:spPr>
          <a:xfrm>
            <a:off x="8087360" y="245631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5EAEC70-FD24-4BE2-93A6-95A5D792F2D2}"/>
              </a:ext>
            </a:extLst>
          </p:cNvPr>
          <p:cNvSpPr/>
          <p:nvPr/>
        </p:nvSpPr>
        <p:spPr>
          <a:xfrm>
            <a:off x="8087360" y="3579064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B161D0D-E573-4FBA-A7E8-E84E3A9E9B23}"/>
              </a:ext>
            </a:extLst>
          </p:cNvPr>
          <p:cNvSpPr/>
          <p:nvPr/>
        </p:nvSpPr>
        <p:spPr>
          <a:xfrm>
            <a:off x="8087360" y="490925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0" grpId="0" animBg="1"/>
      <p:bldP spid="4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734096" y="515154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7124" y="515154"/>
            <a:ext cx="9195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nay con 9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gấp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4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lần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con.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nay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4" name="Picture 1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D2A72E85-28D8-41F9-BA76-A6AC50D4827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279" y="3197523"/>
            <a:ext cx="3660477" cy="3660477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1CEEFC3-ED2B-4538-982A-891D345B34B7}"/>
              </a:ext>
            </a:extLst>
          </p:cNvPr>
          <p:cNvSpPr/>
          <p:nvPr/>
        </p:nvSpPr>
        <p:spPr>
          <a:xfrm>
            <a:off x="6197170" y="1830594"/>
            <a:ext cx="4134084" cy="247399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A4AA887-2098-4268-B30B-CD6EDAEC9073}"/>
              </a:ext>
            </a:extLst>
          </p:cNvPr>
          <p:cNvSpPr txBox="1"/>
          <p:nvPr/>
        </p:nvSpPr>
        <p:spPr>
          <a:xfrm>
            <a:off x="6215992" y="2410593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hiện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nay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là: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0CF30DC-2778-4044-BF9E-11C89457B9EA}"/>
              </a:ext>
            </a:extLst>
          </p:cNvPr>
          <p:cNvSpPr txBox="1"/>
          <p:nvPr/>
        </p:nvSpPr>
        <p:spPr>
          <a:xfrm>
            <a:off x="6379542" y="2933044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9 x 4 = 36 (tuổi)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4753B44-3552-4851-84A5-084AB3501E50}"/>
              </a:ext>
            </a:extLst>
          </p:cNvPr>
          <p:cNvSpPr txBox="1"/>
          <p:nvPr/>
        </p:nvSpPr>
        <p:spPr>
          <a:xfrm>
            <a:off x="6969626" y="3531785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Đáp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36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4B25F2-0481-41D8-94D9-92F14FC2598A}"/>
              </a:ext>
            </a:extLst>
          </p:cNvPr>
          <p:cNvSpPr txBox="1"/>
          <p:nvPr/>
        </p:nvSpPr>
        <p:spPr>
          <a:xfrm>
            <a:off x="6417015" y="1893839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lang="fr-FR" sz="24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giải</a:t>
            </a:r>
            <a:endParaRPr lang="en-US" sz="2400" b="1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A53980-EFCC-43BA-A988-42BBCFBAEA03}"/>
              </a:ext>
            </a:extLst>
          </p:cNvPr>
          <p:cNvSpPr txBox="1"/>
          <p:nvPr/>
        </p:nvSpPr>
        <p:spPr>
          <a:xfrm>
            <a:off x="416169" y="2600718"/>
            <a:ext cx="1044104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E4DC1DC-82E6-45DC-8D31-C25FA7FB5389}"/>
              </a:ext>
            </a:extLst>
          </p:cNvPr>
          <p:cNvGrpSpPr/>
          <p:nvPr/>
        </p:nvGrpSpPr>
        <p:grpSpPr>
          <a:xfrm>
            <a:off x="1441450" y="2799503"/>
            <a:ext cx="985520" cy="289136"/>
            <a:chOff x="1635760" y="3834630"/>
            <a:chExt cx="781700" cy="248724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CF2DD1D-857C-4F8A-83E3-5B31D5718EAC}"/>
                </a:ext>
              </a:extLst>
            </p:cNvPr>
            <p:cNvCxnSpPr>
              <a:cxnSpLocks/>
            </p:cNvCxnSpPr>
            <p:nvPr/>
          </p:nvCxnSpPr>
          <p:spPr>
            <a:xfrm>
              <a:off x="1635760" y="3964555"/>
              <a:ext cx="7817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29F853A-2D2C-4E60-9123-07F07FEE07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0690" y="3834630"/>
              <a:ext cx="0" cy="23640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2CC98AB-EA6E-43DC-926E-E98EA2A438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7460" y="3834630"/>
              <a:ext cx="0" cy="24872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4BD1B62-06BE-4523-AD99-5B8904E678E4}"/>
              </a:ext>
            </a:extLst>
          </p:cNvPr>
          <p:cNvSpPr txBox="1"/>
          <p:nvPr/>
        </p:nvSpPr>
        <p:spPr>
          <a:xfrm>
            <a:off x="1518859" y="2364538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9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749865-8057-4DDF-9EA9-64BE6148ABF8}"/>
              </a:ext>
            </a:extLst>
          </p:cNvPr>
          <p:cNvSpPr txBox="1"/>
          <p:nvPr/>
        </p:nvSpPr>
        <p:spPr>
          <a:xfrm>
            <a:off x="477458" y="3411968"/>
            <a:ext cx="3220720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endParaRPr lang="en-US" sz="3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F75D29A-743E-4093-B2C4-F38649D892CB}"/>
              </a:ext>
            </a:extLst>
          </p:cNvPr>
          <p:cNvGrpSpPr/>
          <p:nvPr/>
        </p:nvGrpSpPr>
        <p:grpSpPr>
          <a:xfrm>
            <a:off x="1444464" y="3644783"/>
            <a:ext cx="3885609" cy="302070"/>
            <a:chOff x="1441223" y="4701205"/>
            <a:chExt cx="3885609" cy="30207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0E9BC1A-FF69-4AC3-87DF-572341B127A2}"/>
                </a:ext>
              </a:extLst>
            </p:cNvPr>
            <p:cNvGrpSpPr/>
            <p:nvPr/>
          </p:nvGrpSpPr>
          <p:grpSpPr>
            <a:xfrm>
              <a:off x="1441223" y="4701205"/>
              <a:ext cx="985520" cy="289136"/>
              <a:chOff x="1635760" y="3834630"/>
              <a:chExt cx="781700" cy="248724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724350C4-8EF5-4CED-A3CE-9712A61CD6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FAA1D419-AC6C-4ABC-8D52-AD35639BC6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4F50B928-CFFF-463F-A5E3-538952917DF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A155B9F-F399-4028-A831-1B157553C8EA}"/>
                </a:ext>
              </a:extLst>
            </p:cNvPr>
            <p:cNvGrpSpPr/>
            <p:nvPr/>
          </p:nvGrpSpPr>
          <p:grpSpPr>
            <a:xfrm>
              <a:off x="2407920" y="4701205"/>
              <a:ext cx="985520" cy="289136"/>
              <a:chOff x="1635760" y="3834630"/>
              <a:chExt cx="781700" cy="248724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913B36F-DA7D-4547-8940-3260EBF56B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F8F62B0-AC67-42C2-B083-59E6A80E7D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2370400-2003-4427-839B-21404B125B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F5486D3-234F-41D8-AEFA-59A3D7AEF75C}"/>
                </a:ext>
              </a:extLst>
            </p:cNvPr>
            <p:cNvGrpSpPr/>
            <p:nvPr/>
          </p:nvGrpSpPr>
          <p:grpSpPr>
            <a:xfrm>
              <a:off x="3374616" y="4707672"/>
              <a:ext cx="985520" cy="289136"/>
              <a:chOff x="1635760" y="3834630"/>
              <a:chExt cx="781700" cy="248724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3CD7941A-5F2D-4249-8D8B-F1ECD87AFC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B11AC11-ECE0-40A8-9DF9-E018EA7204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86F60ACF-4B50-4F91-A933-4B580CEE28F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9BBF886-FB54-4878-A912-93E8139F3B63}"/>
                </a:ext>
              </a:extLst>
            </p:cNvPr>
            <p:cNvGrpSpPr/>
            <p:nvPr/>
          </p:nvGrpSpPr>
          <p:grpSpPr>
            <a:xfrm>
              <a:off x="4341312" y="4714139"/>
              <a:ext cx="985520" cy="289136"/>
              <a:chOff x="1635760" y="3834630"/>
              <a:chExt cx="781700" cy="248724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4663665-617E-480C-97C0-5772F133E3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EFB0BE5-E993-473F-B9BD-1BCCF492AD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81E615FE-D557-40D0-8A9A-7E088D8AE30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87AC674-336A-41FB-AA28-2B88B023D27C}"/>
              </a:ext>
            </a:extLst>
          </p:cNvPr>
          <p:cNvCxnSpPr>
            <a:cxnSpLocks/>
          </p:cNvCxnSpPr>
          <p:nvPr/>
        </p:nvCxnSpPr>
        <p:spPr>
          <a:xfrm flipH="1">
            <a:off x="1460273" y="3088639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2EA232F-7B5C-4209-BCE7-33F019780B32}"/>
              </a:ext>
            </a:extLst>
          </p:cNvPr>
          <p:cNvCxnSpPr>
            <a:cxnSpLocks/>
          </p:cNvCxnSpPr>
          <p:nvPr/>
        </p:nvCxnSpPr>
        <p:spPr>
          <a:xfrm flipH="1">
            <a:off x="2437712" y="3123706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Left Brace 55">
            <a:extLst>
              <a:ext uri="{FF2B5EF4-FFF2-40B4-BE49-F238E27FC236}">
                <a16:creationId xmlns:a16="http://schemas.microsoft.com/office/drawing/2014/main" id="{28F2F220-EA97-4726-B5DC-E07136296C7A}"/>
              </a:ext>
            </a:extLst>
          </p:cNvPr>
          <p:cNvSpPr/>
          <p:nvPr/>
        </p:nvSpPr>
        <p:spPr>
          <a:xfrm rot="16200000">
            <a:off x="3278455" y="2192146"/>
            <a:ext cx="291377" cy="3866786"/>
          </a:xfrm>
          <a:prstGeom prst="leftBrace">
            <a:avLst>
              <a:gd name="adj1" fmla="val 29707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F1CFD75-93D9-4C92-9425-8D0FBDB97B8C}"/>
              </a:ext>
            </a:extLst>
          </p:cNvPr>
          <p:cNvSpPr txBox="1"/>
          <p:nvPr/>
        </p:nvSpPr>
        <p:spPr>
          <a:xfrm>
            <a:off x="3061351" y="4298174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75FB7EE-3756-433A-B599-9597579AC5CD}"/>
              </a:ext>
            </a:extLst>
          </p:cNvPr>
          <p:cNvSpPr txBox="1"/>
          <p:nvPr/>
        </p:nvSpPr>
        <p:spPr>
          <a:xfrm>
            <a:off x="1292875" y="1729991"/>
            <a:ext cx="322072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Tóm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tắt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35" grpId="0" animBg="1"/>
      <p:bldP spid="18" grpId="0"/>
      <p:bldP spid="23" grpId="0"/>
      <p:bldP spid="25" grpId="0"/>
      <p:bldP spid="56" grpId="0" animBg="1"/>
      <p:bldP spid="57" grpId="0"/>
      <p:bldP spid="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82614" y="2640169"/>
            <a:ext cx="4700789" cy="141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CỦNG CỐ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1777284" y="0"/>
            <a:ext cx="4172755" cy="77649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7FE308-784D-44E3-A411-AC0EAD3EF181}"/>
              </a:ext>
            </a:extLst>
          </p:cNvPr>
          <p:cNvSpPr txBox="1"/>
          <p:nvPr/>
        </p:nvSpPr>
        <p:spPr>
          <a:xfrm>
            <a:off x="5648218" y="6488668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B29FE9B-6BEB-46FF-ADD8-C32B833C5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0" y="708903"/>
            <a:ext cx="10653777" cy="2568719"/>
          </a:xfrm>
          <a:prstGeom prst="rect">
            <a:avLst/>
          </a:prstGeom>
        </p:spPr>
      </p:pic>
      <p:pic>
        <p:nvPicPr>
          <p:cNvPr id="19" name="Picture 2" descr="Cartoon students Royalty Free Vector Image - VectorStock">
            <a:extLst>
              <a:ext uri="{FF2B5EF4-FFF2-40B4-BE49-F238E27FC236}">
                <a16:creationId xmlns:a16="http://schemas.microsoft.com/office/drawing/2014/main" id="{97A11F6F-9F4B-406F-BCAF-E05DF38B9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236528" y="2831779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9971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7338694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3543299" y="1428750"/>
            <a:ext cx="38956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Ta lấy số đó nhân với số lần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552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360607" y="704081"/>
            <a:ext cx="7990913" cy="5397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2987040" y="1260425"/>
            <a:ext cx="48647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 hái được 7 bông h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oa</a:t>
            </a:r>
            <a:r>
              <a:rPr lang="vi-VN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Huệ hái được số hoa gấp 5 lần số hoa của Lan. Hỏi Huệ hái được bao nhiêu bông hoa?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851774" y="319801"/>
            <a:ext cx="4340225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35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bông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hoa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0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2591" y="1828801"/>
            <a:ext cx="7134896" cy="2540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Calibri" panose="020F0502020204030204" pitchFamily="34" charset="0"/>
              </a:rPr>
              <a:t>CHÀO TẠM BIỆT VÀ HẸN GẶP LẠI</a:t>
            </a: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6221" y="857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setti - Our Own Heaven">
            <a:hlinkClick r:id="" action="ppaction://media"/>
            <a:extLst>
              <a:ext uri="{FF2B5EF4-FFF2-40B4-BE49-F238E27FC236}">
                <a16:creationId xmlns:a16="http://schemas.microsoft.com/office/drawing/2014/main" id="{BCBDBF1F-5A08-4BC1-A338-A852288EE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43000" y="1333942"/>
            <a:ext cx="406400" cy="406400"/>
          </a:xfrm>
          <a:prstGeom prst="rect">
            <a:avLst/>
          </a:prstGeom>
        </p:spPr>
      </p:pic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4E763D-7C32-407C-AF2A-40A412DA8A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2977" y="841249"/>
            <a:ext cx="7541406" cy="12435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42EF65-A154-44AF-90B3-9A49D29755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8312" y="2135040"/>
            <a:ext cx="8510754" cy="20484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0" y="3105835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altLang="en-US" b="1" i="1" smtClean="0">
              <a:solidFill>
                <a:srgbClr val="FF0066"/>
              </a:solidFill>
              <a:latin typeface="Times New Roman" pitchFamily="18" charset="0"/>
            </a:endParaRPr>
          </a:p>
          <a:p>
            <a:endParaRPr lang="en-US" altLang="en-US" b="1" i="1">
              <a:solidFill>
                <a:srgbClr val="FF0066"/>
              </a:solidFill>
              <a:latin typeface="Times New Roman" pitchFamily="18" charset="0"/>
            </a:endParaRPr>
          </a:p>
          <a:p>
            <a:endParaRPr lang="en-US" altLang="en-US" b="1" i="1" smtClean="0">
              <a:solidFill>
                <a:srgbClr val="FF0066"/>
              </a:solidFill>
              <a:latin typeface="Times New Roman" pitchFamily="18" charset="0"/>
            </a:endParaRPr>
          </a:p>
          <a:p>
            <a:endParaRPr lang="en-US" altLang="en-US" b="1" i="1">
              <a:solidFill>
                <a:srgbClr val="FF0066"/>
              </a:solidFill>
              <a:latin typeface="Times New Roman" pitchFamily="18" charset="0"/>
            </a:endParaRPr>
          </a:p>
          <a:p>
            <a:endParaRPr lang="en-US" altLang="en-US" b="1" i="1" smtClean="0">
              <a:solidFill>
                <a:srgbClr val="FF0066"/>
              </a:solidFill>
              <a:latin typeface="Times New Roman" pitchFamily="18" charset="0"/>
            </a:endParaRPr>
          </a:p>
          <a:p>
            <a:endParaRPr lang="en-US" altLang="en-US" b="1" i="1">
              <a:solidFill>
                <a:srgbClr val="FF0066"/>
              </a:solidFill>
              <a:latin typeface="Times New Roman" pitchFamily="18" charset="0"/>
            </a:endParaRPr>
          </a:p>
          <a:p>
            <a:r>
              <a:rPr lang="en-US" altLang="en-US" b="1" i="1" smtClean="0">
                <a:solidFill>
                  <a:srgbClr val="FF0066"/>
                </a:solidFill>
                <a:latin typeface="Times New Roman" pitchFamily="18" charset="0"/>
              </a:rPr>
              <a:t>Giáo </a:t>
            </a:r>
            <a:r>
              <a:rPr lang="en-US" altLang="en-US" b="1" i="1">
                <a:solidFill>
                  <a:srgbClr val="FF0066"/>
                </a:solidFill>
                <a:latin typeface="Times New Roman" pitchFamily="18" charset="0"/>
              </a:rPr>
              <a:t>viên:Thân Thị Hằng </a:t>
            </a:r>
          </a:p>
          <a:p>
            <a:r>
              <a:rPr lang="en-US" altLang="en-US" b="1" i="1">
                <a:solidFill>
                  <a:srgbClr val="FF0066"/>
                </a:solidFill>
                <a:latin typeface="Times New Roman" pitchFamily="18" charset="0"/>
              </a:rPr>
              <a:t>Lớp:  3C</a:t>
            </a:r>
            <a:endParaRPr lang="en-US" altLang="en-US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5687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50630" y="677519"/>
            <a:ext cx="5692462" cy="33098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708338" y="277845"/>
            <a:ext cx="5731099" cy="630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30 x 2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8" name="Cloud 7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9" name="Cloud 8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10" name="Cloud 9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15"/>
          <a:stretch/>
        </p:blipFill>
        <p:spPr>
          <a:xfrm>
            <a:off x="7843655" y="-565629"/>
            <a:ext cx="4401358" cy="59678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706228" y="851769"/>
            <a:ext cx="4510288" cy="4959822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678821" y="277638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16" name="Cloud 15"/>
          <p:cNvSpPr/>
          <p:nvPr/>
        </p:nvSpPr>
        <p:spPr>
          <a:xfrm>
            <a:off x="5818563" y="2753223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7" name="Cloud 16"/>
          <p:cNvSpPr/>
          <p:nvPr/>
        </p:nvSpPr>
        <p:spPr>
          <a:xfrm>
            <a:off x="674580" y="485694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18" name="Cloud 17"/>
          <p:cNvSpPr/>
          <p:nvPr/>
        </p:nvSpPr>
        <p:spPr>
          <a:xfrm>
            <a:off x="5818562" y="4869459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</a:p>
        </p:txBody>
      </p:sp>
      <p:pic>
        <p:nvPicPr>
          <p:cNvPr id="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9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0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7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1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2614" y="42366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96523 -0.228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55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19"/>
                            </p:stCondLst>
                            <p:childTnLst>
                              <p:par>
                                <p:cTn id="36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2318 3.7037E-6 C 0.03411 3.7037E-6 0.04635 -0.01389 0.05742 -0.01598 C 0.06562 -0.01598 0.08047 -0.00301 0.0875 -0.00301 C 0.09687 -0.00301 0.10651 -0.00695 0.12422 -0.00695 L 0.13659 -0.16204 L 0.15026 0.025 L 0.16666 3.7037E-6 L 0.18034 -0.00695 L 0.21302 -0.00093 C 0.22812 -0.00394 0.24049 -0.0169 0.25534 -0.02199 C 0.26094 -0.02292 0.27318 -0.02408 0.28138 -0.02199 C 0.28958 -0.01991 0.29648 -0.00602 0.29909 -0.0051 C 0.30325 -0.00093 0.31289 -0.0051 0.31823 -0.00301 L 0.32656 3.7037E-6 L 0.34153 3.7037E-6 " pathEditMode="relative" rAng="0" ptsTypes="AAAAAAAAAAAAAA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-68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8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1759039" y="1252271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239333" y="393922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13" name="Cloud 12"/>
          <p:cNvSpPr/>
          <p:nvPr/>
        </p:nvSpPr>
        <p:spPr>
          <a:xfrm>
            <a:off x="4534434" y="3952154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4" name="Cloud 13"/>
          <p:cNvSpPr/>
          <p:nvPr/>
        </p:nvSpPr>
        <p:spPr>
          <a:xfrm>
            <a:off x="8829535" y="396266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6"/>
          <a:stretch/>
        </p:blipFill>
        <p:spPr>
          <a:xfrm>
            <a:off x="7537361" y="429013"/>
            <a:ext cx="4654639" cy="45239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264785" y="169047"/>
            <a:ext cx="4510288" cy="4959822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39333" y="396981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21" name="Cloud 20"/>
          <p:cNvSpPr/>
          <p:nvPr/>
        </p:nvSpPr>
        <p:spPr>
          <a:xfrm>
            <a:off x="4534434" y="3969812"/>
            <a:ext cx="3123129" cy="1909293"/>
          </a:xfrm>
          <a:prstGeom prst="cloud">
            <a:avLst/>
          </a:prstGeom>
          <a:solidFill>
            <a:srgbClr val="B8E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22" name="Cloud 21"/>
          <p:cNvSpPr/>
          <p:nvPr/>
        </p:nvSpPr>
        <p:spPr>
          <a:xfrm>
            <a:off x="8833734" y="3996206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1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3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666" y="573835"/>
            <a:ext cx="5135272" cy="4108218"/>
          </a:xfrm>
          <a:prstGeom prst="rect">
            <a:avLst/>
          </a:prstGeom>
        </p:spPr>
      </p:pic>
      <p:pic>
        <p:nvPicPr>
          <p:cNvPr id="25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55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0.93541 -0.0895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71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287 L 0.03125 -0.0287 C 0.04584 -0.0287 0.06224 -0.04005 0.07709 -0.04167 C 0.08803 -0.04167 0.10808 -0.03102 0.11745 -0.03102 C 0.13008 -0.03102 0.14297 -0.03426 0.1668 -0.03426 L 0.18334 -0.16204 L 0.2017 -0.00787 L 0.22357 -0.0287 L 0.24206 -0.03426 L 0.28594 -0.0294 C 0.30625 -0.03194 0.32266 -0.04259 0.34271 -0.04676 C 0.35013 -0.04745 0.36667 -0.04838 0.37761 -0.04676 C 0.38855 -0.04491 0.39792 -0.03356 0.40144 -0.03287 C 0.40691 -0.0294 0.4198 -0.03287 0.42696 -0.03102 L 0.43829 -0.0287 L 0.45834 -0.0287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Lâm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bi.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bi?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5" name="Cloud 4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</a:p>
        </p:txBody>
      </p:sp>
      <p:sp>
        <p:nvSpPr>
          <p:cNvPr id="6" name="Cloud 5"/>
          <p:cNvSpPr/>
          <p:nvPr/>
        </p:nvSpPr>
        <p:spPr>
          <a:xfrm>
            <a:off x="3300744" y="4689471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09277" y="169047"/>
            <a:ext cx="4510288" cy="4959822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3271470" y="4681380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13" name="Cloud 12"/>
          <p:cNvSpPr/>
          <p:nvPr/>
        </p:nvSpPr>
        <p:spPr>
          <a:xfrm>
            <a:off x="678821" y="276923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14" name="Cloud 13"/>
          <p:cNvSpPr/>
          <p:nvPr/>
        </p:nvSpPr>
        <p:spPr>
          <a:xfrm>
            <a:off x="5765551" y="2773829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7711" y="13865"/>
            <a:ext cx="7250806" cy="4078578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18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19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2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7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87813 -0.1310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06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19"/>
                            </p:stCondLst>
                            <p:childTnLst>
                              <p:par>
                                <p:cTn id="30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03268 -2.22222E-6 C 0.04779 -2.22222E-6 0.0651 -0.01736 0.08047 -0.01991 C 0.09206 -0.01991 0.11302 -0.00347 0.12279 -0.00347 C 0.13607 -0.00347 0.14961 -0.00856 0.17448 -0.00856 L 0.19167 -0.2037 L 0.21094 0.03195 L 0.23398 -2.22222E-6 L 0.25312 -0.00856 L 0.29922 -0.00092 C 0.32044 -0.00486 0.33763 -0.02106 0.35859 -0.02754 C 0.36641 -0.0287 0.38359 -0.03009 0.39505 -0.02754 C 0.40664 -0.02477 0.41628 -0.00741 0.42018 -0.00625 C 0.42591 -0.00092 0.43932 -0.00625 0.44674 -0.00347 L 0.45859 -2.22222E-6 L 0.47969 -2.22222E-6 " pathEditMode="relative" rAng="0" ptsTypes="AAAAAAAAAAAAAAAA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84" y="-858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8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103031" y="1076335"/>
            <a:ext cx="5731099" cy="630230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5254581" y="1722549"/>
            <a:ext cx="6433836" cy="341290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195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setti - Our Own Heaven">
            <a:hlinkClick r:id="" action="ppaction://media"/>
            <a:extLst>
              <a:ext uri="{FF2B5EF4-FFF2-40B4-BE49-F238E27FC236}">
                <a16:creationId xmlns:a16="http://schemas.microsoft.com/office/drawing/2014/main" id="{BCBDBF1F-5A08-4BC1-A338-A852288EE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43000" y="1333942"/>
            <a:ext cx="406400" cy="406400"/>
          </a:xfrm>
          <a:prstGeom prst="rect">
            <a:avLst/>
          </a:prstGeom>
        </p:spPr>
      </p:pic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4E763D-7C32-407C-AF2A-40A412DA8A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2977" y="841249"/>
            <a:ext cx="7541406" cy="12435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42EF65-A154-44AF-90B3-9A49D29755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4105" y="2084832"/>
            <a:ext cx="8510754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1" y="2768957"/>
            <a:ext cx="7122017" cy="141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KHÁM PHÁ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8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433</Words>
  <Application>Microsoft Office PowerPoint</Application>
  <PresentationFormat>Widescreen</PresentationFormat>
  <Paragraphs>116</Paragraphs>
  <Slides>19</Slides>
  <Notes>12</Notes>
  <HiddenSlides>0</HiddenSlides>
  <MMClips>19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等线</vt:lpstr>
      <vt:lpstr>Source Han Sans Light</vt:lpstr>
      <vt:lpstr>Source Han Sans Regular</vt:lpstr>
      <vt:lpstr>Times New Roman</vt:lpstr>
      <vt:lpstr>UTM Cookies</vt:lpstr>
      <vt:lpstr>千图网海量PPT模板www.58pic.com​​​​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STD</cp:lastModifiedBy>
  <cp:revision>38</cp:revision>
  <dcterms:created xsi:type="dcterms:W3CDTF">2022-07-11T22:35:54Z</dcterms:created>
  <dcterms:modified xsi:type="dcterms:W3CDTF">2024-11-01T02:41:01Z</dcterms:modified>
</cp:coreProperties>
</file>