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75" y="1963073"/>
            <a:ext cx="10605423" cy="1021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632" y="3899752"/>
            <a:ext cx="2310584" cy="1072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37899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Giáo viên Thân Thị Hằng:</a:t>
            </a:r>
          </a:p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Lớp:  3C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AC74D-2D64-40C9-8E12-F9BA12AC3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741" y="748146"/>
            <a:ext cx="4929669" cy="8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398</Words>
  <Application>Microsoft Office PowerPoint</Application>
  <PresentationFormat>Widescreen</PresentationFormat>
  <Paragraphs>115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等线 Light</vt:lpstr>
      <vt:lpstr>iCiel Cadena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30</cp:revision>
  <dcterms:created xsi:type="dcterms:W3CDTF">2022-08-06T23:04:17Z</dcterms:created>
  <dcterms:modified xsi:type="dcterms:W3CDTF">2024-11-21T01:47:41Z</dcterms:modified>
</cp:coreProperties>
</file>