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3914" r:id="rId2"/>
    <p:sldId id="7692" r:id="rId3"/>
    <p:sldId id="7693" r:id="rId4"/>
    <p:sldId id="282" r:id="rId5"/>
    <p:sldId id="283" r:id="rId6"/>
    <p:sldId id="7714" r:id="rId7"/>
    <p:sldId id="7715" r:id="rId8"/>
    <p:sldId id="7716" r:id="rId9"/>
    <p:sldId id="7709" r:id="rId10"/>
    <p:sldId id="7710" r:id="rId11"/>
    <p:sldId id="7711" r:id="rId12"/>
    <p:sldId id="7712" r:id="rId13"/>
    <p:sldId id="7713" r:id="rId14"/>
    <p:sldId id="768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0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8872D8-2449-4A0D-9B38-E93BBB4B7DA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954F78-5676-49E7-BE26-11BC91D2A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802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609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314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715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710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09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082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020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266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555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F6D0DA44-1C82-47B1-93C5-F2AB228D8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C2E5439E-517E-4862-9FB2-D63852443468}"/>
              </a:ext>
            </a:extLst>
          </p:cNvPr>
          <p:cNvGrpSpPr/>
          <p:nvPr userDrawn="1"/>
        </p:nvGrpSpPr>
        <p:grpSpPr>
          <a:xfrm>
            <a:off x="919756" y="707809"/>
            <a:ext cx="10352488" cy="5320037"/>
            <a:chOff x="919756" y="707809"/>
            <a:chExt cx="10352488" cy="532003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F549A39-6133-4816-8BB9-6E86E3133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756" y="707809"/>
              <a:ext cx="10352488" cy="3521292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453CE4A-64FC-4EA0-BA14-5220C3E122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77"/>
            <a:stretch/>
          </p:blipFill>
          <p:spPr>
            <a:xfrm>
              <a:off x="919756" y="3960019"/>
              <a:ext cx="10352488" cy="2067827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69DFF87-8C10-45C5-BD24-EB0B541DC296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E57743-C525-45F4-9EAF-6B3D01D52E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6" r="66231"/>
            <a:stretch/>
          </p:blipFill>
          <p:spPr>
            <a:xfrm>
              <a:off x="0" y="0"/>
              <a:ext cx="5105400" cy="685800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D3A96F7-32F0-4F6C-9331-7EFD526202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12195"/>
            <a:stretch/>
          </p:blipFill>
          <p:spPr>
            <a:xfrm>
              <a:off x="7296150" y="0"/>
              <a:ext cx="489585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436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434B67C3-C77A-42FD-8E29-31365341568C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开学学习目标</a:t>
            </a:r>
          </a:p>
        </p:txBody>
      </p:sp>
    </p:spTree>
    <p:extLst>
      <p:ext uri="{BB962C8B-B14F-4D97-AF65-F5344CB8AC3E}">
        <p14:creationId xmlns:p14="http://schemas.microsoft.com/office/powerpoint/2010/main" val="304630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D4EB656-6146-4B7E-892D-377D354ACC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A4BB9BA-3777-4419-8920-84F1FA389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F65649-5CC9-4D9D-A2A2-3A0DC405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8CF3E1-8015-4CE6-825E-2BE370F31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AAB29D-75C6-4F82-A50D-8E9F0904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397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19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540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5BEF24-7971-4037-BAD8-82CA6AC7A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BE6C92-9679-4297-81EE-BF628D75C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DE356A-A584-4068-8D7E-E498C4414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C78B-DFAA-46A6-8F04-A61BC481A71B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2F4A74-0C9B-4E2E-92C2-AF77E05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8F39AD7-72D4-4225-AE75-0478A7110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BE9C-2193-4742-B43D-446A936EC7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90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41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791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317A44-04E1-4085-84BF-81100BEBF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26B6AD-E5F5-48FA-AC0E-118A9A5293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839B048-7977-4E79-92E4-87BB2D12A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49C0DB-4EAA-49E2-A5BA-EEF260B60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9E1335D-FDBA-4DED-BFAC-D6B0E8E81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6B17F47-4DB7-488B-B897-C6B26CDCB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20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C314F8-93E0-4B39-BCFA-DCA4C2E4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95C450-4251-49B8-B441-7EC0C3D05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ED7B19-7E6B-4EBB-808D-898304AE1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AB14F7B-73A5-4084-8CEF-DA3DC28F1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F4C07B6-0DFA-4412-850E-902AE3F0FF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39DE71C-2A9A-487B-8A0A-86EDFFA112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2D04BC-7FB5-4BE4-B989-4BBC967F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20FEE57-D1A6-49F4-8D4E-7C0147D8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00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138562-B498-4E8B-92DA-BAF781060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F1F4988-DF9B-470D-9DEA-D5C3E8FDCA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13A7181-D18F-4035-AEA2-E23E32CA8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9C9577C-7BD0-4E3F-AE5D-1188FCC45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951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783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6BC2D12-EEDD-40D6-8AB0-409E861F6C33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开学行为规范</a:t>
            </a:r>
          </a:p>
        </p:txBody>
      </p:sp>
    </p:spTree>
    <p:extLst>
      <p:ext uri="{BB962C8B-B14F-4D97-AF65-F5344CB8AC3E}">
        <p14:creationId xmlns:p14="http://schemas.microsoft.com/office/powerpoint/2010/main" val="311942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2637D73-6C2C-40F0-BA81-9E2900AA5982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开学注意事项</a:t>
            </a:r>
          </a:p>
        </p:txBody>
      </p:sp>
    </p:spTree>
    <p:extLst>
      <p:ext uri="{BB962C8B-B14F-4D97-AF65-F5344CB8AC3E}">
        <p14:creationId xmlns:p14="http://schemas.microsoft.com/office/powerpoint/2010/main" val="60896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7134128-0F5E-4D68-B32F-2F0566F271C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1200EA6-E0D0-4355-B323-0E45C60EC1C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184458"/>
            <a:ext cx="11791950" cy="40109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0564B8-3D3B-4891-BE37-17765C5B9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2" b="1"/>
          <a:stretch/>
        </p:blipFill>
        <p:spPr>
          <a:xfrm>
            <a:off x="200025" y="3671888"/>
            <a:ext cx="11791950" cy="300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18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12" Type="http://schemas.openxmlformats.org/officeDocument/2006/relationships/audio" Target="NUL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31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12" Type="http://schemas.openxmlformats.org/officeDocument/2006/relationships/audio" Target="NUL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31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12" Type="http://schemas.openxmlformats.org/officeDocument/2006/relationships/audio" Target="NUL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3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3.png"/><Relationship Id="rId7" Type="http://schemas.openxmlformats.org/officeDocument/2006/relationships/image" Target="../media/image9.emf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3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3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68;p49">
            <a:extLst>
              <a:ext uri="{FF2B5EF4-FFF2-40B4-BE49-F238E27FC236}">
                <a16:creationId xmlns:a16="http://schemas.microsoft.com/office/drawing/2014/main" id="{D4501DE1-4C82-4506-991D-A028CC778A79}"/>
              </a:ext>
            </a:extLst>
          </p:cNvPr>
          <p:cNvSpPr txBox="1">
            <a:spLocks/>
          </p:cNvSpPr>
          <p:nvPr/>
        </p:nvSpPr>
        <p:spPr>
          <a:xfrm>
            <a:off x="2418824" y="8153400"/>
            <a:ext cx="8077200" cy="16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28575">
                  <a:solidFill>
                    <a:srgbClr val="E7E6E6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 pitchFamily="18" charset="0"/>
                <a:ea typeface="+mj-ea"/>
                <a:cs typeface="+mj-cs"/>
              </a:rPr>
              <a:t>HÌNH TAM GIÁC, HÌNH TỨ GIÁC</a:t>
            </a:r>
          </a:p>
        </p:txBody>
      </p:sp>
      <p:sp>
        <p:nvSpPr>
          <p:cNvPr id="8" name="Google Shape;3617;p44">
            <a:extLst>
              <a:ext uri="{FF2B5EF4-FFF2-40B4-BE49-F238E27FC236}">
                <a16:creationId xmlns:a16="http://schemas.microsoft.com/office/drawing/2014/main" id="{79A14737-3260-40FE-B618-AC02E19EEA9E}"/>
              </a:ext>
            </a:extLst>
          </p:cNvPr>
          <p:cNvSpPr txBox="1">
            <a:spLocks/>
          </p:cNvSpPr>
          <p:nvPr/>
        </p:nvSpPr>
        <p:spPr>
          <a:xfrm>
            <a:off x="7010400" y="7315200"/>
            <a:ext cx="2572085" cy="45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7E6E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Fredoka One"/>
              </a:rPr>
              <a:t>TOÁN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D0D5C4-79E6-4EBD-8F70-0231AE2C7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760" y="1131763"/>
            <a:ext cx="2566638" cy="7193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90AF72-9D48-4016-A37C-F93C519CC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547" y="2234463"/>
            <a:ext cx="8504657" cy="20606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3105835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altLang="en-US" b="1" i="1" smtClean="0">
              <a:solidFill>
                <a:srgbClr val="FF0066"/>
              </a:solidFill>
              <a:latin typeface="Times New Roman" pitchFamily="18" charset="0"/>
            </a:endParaRPr>
          </a:p>
          <a:p>
            <a:endParaRPr lang="en-US" altLang="en-US" b="1" i="1">
              <a:solidFill>
                <a:srgbClr val="FF0066"/>
              </a:solidFill>
              <a:latin typeface="Times New Roman" pitchFamily="18" charset="0"/>
            </a:endParaRPr>
          </a:p>
          <a:p>
            <a:endParaRPr lang="en-US" altLang="en-US" b="1" i="1" smtClean="0">
              <a:solidFill>
                <a:srgbClr val="FF0066"/>
              </a:solidFill>
              <a:latin typeface="Times New Roman" pitchFamily="18" charset="0"/>
            </a:endParaRPr>
          </a:p>
          <a:p>
            <a:endParaRPr lang="en-US" altLang="en-US" b="1" i="1">
              <a:solidFill>
                <a:srgbClr val="FF0066"/>
              </a:solidFill>
              <a:latin typeface="Times New Roman" pitchFamily="18" charset="0"/>
            </a:endParaRPr>
          </a:p>
          <a:p>
            <a:endParaRPr lang="en-US" altLang="en-US" b="1" i="1" smtClean="0">
              <a:solidFill>
                <a:srgbClr val="FF0066"/>
              </a:solidFill>
              <a:latin typeface="Times New Roman" pitchFamily="18" charset="0"/>
            </a:endParaRPr>
          </a:p>
          <a:p>
            <a:endParaRPr lang="en-US" altLang="en-US" b="1" i="1">
              <a:solidFill>
                <a:srgbClr val="FF0066"/>
              </a:solidFill>
              <a:latin typeface="Times New Roman" pitchFamily="18" charset="0"/>
            </a:endParaRPr>
          </a:p>
          <a:p>
            <a:r>
              <a:rPr lang="en-US" altLang="en-US" b="1" i="1" smtClean="0">
                <a:solidFill>
                  <a:srgbClr val="FF0066"/>
                </a:solidFill>
                <a:latin typeface="Times New Roman" pitchFamily="18" charset="0"/>
              </a:rPr>
              <a:t>        Giáo </a:t>
            </a:r>
            <a:r>
              <a:rPr lang="en-US" altLang="en-US" b="1" i="1">
                <a:solidFill>
                  <a:srgbClr val="FF0066"/>
                </a:solidFill>
                <a:latin typeface="Times New Roman" pitchFamily="18" charset="0"/>
              </a:rPr>
              <a:t>viên: Thân Thị Hằng </a:t>
            </a:r>
          </a:p>
          <a:p>
            <a:r>
              <a:rPr lang="en-US" altLang="en-US" b="1" i="1" smtClean="0">
                <a:solidFill>
                  <a:srgbClr val="FF0066"/>
                </a:solidFill>
                <a:latin typeface="Times New Roman" pitchFamily="18" charset="0"/>
              </a:rPr>
              <a:t>         Lớp</a:t>
            </a:r>
            <a:r>
              <a:rPr lang="en-US" altLang="en-US" b="1" i="1">
                <a:solidFill>
                  <a:srgbClr val="FF0066"/>
                </a:solidFill>
                <a:latin typeface="Times New Roman" pitchFamily="18" charset="0"/>
              </a:rPr>
              <a:t>:  3C</a:t>
            </a:r>
            <a:endParaRPr lang="en-US" altLang="en-US" b="1" i="1">
              <a:solidFill>
                <a:srgbClr val="FF006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15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3B54CCAC-3B26-4EC7-952E-A155BC0D68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1"/>
            <a:ext cx="12191999" cy="6858000"/>
          </a:xfrm>
          <a:prstGeom prst="rect">
            <a:avLst/>
          </a:prstGeom>
        </p:spPr>
      </p:pic>
      <p:sp>
        <p:nvSpPr>
          <p:cNvPr id="3" name="Rectangle: Rounded Corners 95">
            <a:extLst>
              <a:ext uri="{FF2B5EF4-FFF2-40B4-BE49-F238E27FC236}">
                <a16:creationId xmlns:a16="http://schemas.microsoft.com/office/drawing/2014/main" id="{89F77B59-AE28-4ACE-81B9-F318B50494FD}"/>
              </a:ext>
            </a:extLst>
          </p:cNvPr>
          <p:cNvSpPr/>
          <p:nvPr/>
        </p:nvSpPr>
        <p:spPr>
          <a:xfrm>
            <a:off x="2002773" y="4838700"/>
            <a:ext cx="2456961" cy="838200"/>
          </a:xfrm>
          <a:prstGeom prst="roundRect">
            <a:avLst/>
          </a:prstGeom>
          <a:solidFill>
            <a:srgbClr val="FF6699"/>
          </a:solidFill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12" tIns="45712" rIns="91412" bIns="45712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SimSun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720298-52FB-4076-9B3B-BC28BE8757E0}"/>
              </a:ext>
            </a:extLst>
          </p:cNvPr>
          <p:cNvSpPr txBox="1"/>
          <p:nvPr/>
        </p:nvSpPr>
        <p:spPr>
          <a:xfrm>
            <a:off x="2117034" y="4970413"/>
            <a:ext cx="2123979" cy="57477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Calibri" panose="020F0502020204030204" charset="0"/>
              </a:rPr>
              <a:t>BẮT ĐẦU</a:t>
            </a:r>
          </a:p>
        </p:txBody>
      </p:sp>
      <p:pic>
        <p:nvPicPr>
          <p:cNvPr id="5" name="ChuongCam - 9Slide.vn">
            <a:extLst>
              <a:ext uri="{FF2B5EF4-FFF2-40B4-BE49-F238E27FC236}">
                <a16:creationId xmlns:a16="http://schemas.microsoft.com/office/drawing/2014/main" id="{8FB7D0D0-4D9F-439E-809A-604EC20D0D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75" y="4761215"/>
            <a:ext cx="957532" cy="9558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3EC320-2343-4112-A6DC-1E22A0BB6E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832" y="0"/>
            <a:ext cx="6858000" cy="685800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9E207D44-9845-4254-8C44-E4A43318E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279400"/>
            <a:ext cx="65532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81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6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6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23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1.11111E-6 L 0.26523 0.00278 " pathEditMode="relative" rAng="0" ptsTypes="AA" p14:bounceEnd="48000">
                                          <p:cBhvr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255" y="13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ldLvl="0" animBg="1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6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6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23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1.11111E-6 L 0.26523 0.00278 " pathEditMode="relative" rAng="0" ptsTypes="AA">
                                          <p:cBhvr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255" y="13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ldLvl="0" animBg="1"/>
          <p:bldP spid="4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9386B93-64C3-4EB9-886A-DBD4FBDB04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DB9001E-AF38-451D-A433-BC9003386926}"/>
              </a:ext>
            </a:extLst>
          </p:cNvPr>
          <p:cNvSpPr/>
          <p:nvPr/>
        </p:nvSpPr>
        <p:spPr>
          <a:xfrm>
            <a:off x="7543800" y="176208"/>
            <a:ext cx="4316056" cy="6529392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5CE87CB-B219-4F92-968D-0E7F88FA2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545BCBA-A1AB-4055-9D98-A392EA7C69E2}"/>
              </a:ext>
            </a:extLst>
          </p:cNvPr>
          <p:cNvGrpSpPr/>
          <p:nvPr/>
        </p:nvGrpSpPr>
        <p:grpSpPr>
          <a:xfrm>
            <a:off x="2305584" y="1498600"/>
            <a:ext cx="4685413" cy="1524000"/>
            <a:chOff x="1729187" y="117634"/>
            <a:chExt cx="3514060" cy="1143000"/>
          </a:xfrm>
        </p:grpSpPr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id="{B008212D-D431-42BA-8482-C102FE32A2F1}"/>
                </a:ext>
              </a:extLst>
            </p:cNvPr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endParaRPr>
            </a:p>
          </p:txBody>
        </p:sp>
        <p:pic>
          <p:nvPicPr>
            <p:cNvPr id="7" name="ChuongCam - 9Slide.vn">
              <a:extLst>
                <a:ext uri="{FF2B5EF4-FFF2-40B4-BE49-F238E27FC236}">
                  <a16:creationId xmlns:a16="http://schemas.microsoft.com/office/drawing/2014/main" id="{72CA5504-C0BE-45F6-8B50-D6DB28170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292B35-F47B-4458-AE76-DB443A504DCB}"/>
                </a:ext>
              </a:extLst>
            </p:cNvPr>
            <p:cNvSpPr txBox="1"/>
            <p:nvPr/>
          </p:nvSpPr>
          <p:spPr>
            <a:xfrm>
              <a:off x="2687375" y="302961"/>
              <a:ext cx="2525042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A. </a:t>
              </a:r>
              <a:r>
                <a:rPr kumimoji="0" lang="en-US" altLang="en-US" sz="4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36</a:t>
              </a:r>
              <a:r>
                <a:rPr lang="en-US" sz="4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ºC</a:t>
              </a:r>
              <a:endPara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143FE6C-4CFA-454F-B6E5-D19095B2DC34}"/>
              </a:ext>
            </a:extLst>
          </p:cNvPr>
          <p:cNvGrpSpPr/>
          <p:nvPr/>
        </p:nvGrpSpPr>
        <p:grpSpPr>
          <a:xfrm>
            <a:off x="2369944" y="3264929"/>
            <a:ext cx="4632532" cy="1524000"/>
            <a:chOff x="1777458" y="1442381"/>
            <a:chExt cx="3474399" cy="1143000"/>
          </a:xfrm>
        </p:grpSpPr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id="{13433EB6-3D48-4E11-8032-A9A90231E73F}"/>
                </a:ext>
              </a:extLst>
            </p:cNvPr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endParaRPr>
            </a:p>
          </p:txBody>
        </p:sp>
        <p:pic>
          <p:nvPicPr>
            <p:cNvPr id="11" name="ChuongCam - 9Slide.vn">
              <a:extLst>
                <a:ext uri="{FF2B5EF4-FFF2-40B4-BE49-F238E27FC236}">
                  <a16:creationId xmlns:a16="http://schemas.microsoft.com/office/drawing/2014/main" id="{AB2B5BDF-A836-4F23-A38A-C186D1DAC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8DD8B67-E741-45BB-9C48-2C2F0B44C67C}"/>
                </a:ext>
              </a:extLst>
            </p:cNvPr>
            <p:cNvSpPr txBox="1"/>
            <p:nvPr/>
          </p:nvSpPr>
          <p:spPr>
            <a:xfrm>
              <a:off x="2718204" y="1662478"/>
              <a:ext cx="2533653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B. 38</a:t>
              </a:r>
              <a:r>
                <a:rPr lang="en-US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ºC</a:t>
              </a:r>
              <a:endPara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CB22E5C-FDC6-4396-B671-2E50BC6D3124}"/>
              </a:ext>
            </a:extLst>
          </p:cNvPr>
          <p:cNvGrpSpPr/>
          <p:nvPr/>
        </p:nvGrpSpPr>
        <p:grpSpPr>
          <a:xfrm>
            <a:off x="2403097" y="5075555"/>
            <a:ext cx="4658313" cy="1524000"/>
            <a:chOff x="1802318" y="2800350"/>
            <a:chExt cx="3493735" cy="1143000"/>
          </a:xfrm>
        </p:grpSpPr>
        <p:sp>
          <p:nvSpPr>
            <p:cNvPr id="14" name="Rounded Rectangle 11">
              <a:extLst>
                <a:ext uri="{FF2B5EF4-FFF2-40B4-BE49-F238E27FC236}">
                  <a16:creationId xmlns:a16="http://schemas.microsoft.com/office/drawing/2014/main" id="{2B76F47B-C1B8-4321-A707-5FF886EB3F51}"/>
                </a:ext>
              </a:extLst>
            </p:cNvPr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endParaRPr>
            </a:p>
          </p:txBody>
        </p:sp>
        <p:pic>
          <p:nvPicPr>
            <p:cNvPr id="15" name="ChuongCam - 9Slide.vn">
              <a:extLst>
                <a:ext uri="{FF2B5EF4-FFF2-40B4-BE49-F238E27FC236}">
                  <a16:creationId xmlns:a16="http://schemas.microsoft.com/office/drawing/2014/main" id="{48F4D73D-E830-4BD8-97E0-090333A77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55CB1A7-3E58-4056-8443-8E6BCBB2F82B}"/>
                </a:ext>
              </a:extLst>
            </p:cNvPr>
            <p:cNvSpPr txBox="1"/>
            <p:nvPr/>
          </p:nvSpPr>
          <p:spPr>
            <a:xfrm>
              <a:off x="2687371" y="3008433"/>
              <a:ext cx="2608682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C. 37</a:t>
              </a:r>
              <a:r>
                <a:rPr lang="en-US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ºC</a:t>
              </a:r>
              <a:endPara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4241086-8B32-4212-A254-186899DC6D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806175-E2CC-4DE6-9CDD-7D73CEEA93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19" name="sadtrombone.swf.mp3">
            <a:hlinkClick r:id="" action="ppaction://media"/>
            <a:extLst>
              <a:ext uri="{FF2B5EF4-FFF2-40B4-BE49-F238E27FC236}">
                <a16:creationId xmlns:a16="http://schemas.microsoft.com/office/drawing/2014/main" id="{B2E94BCA-6E0E-466E-A5A1-3B4367E8F1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20" name="Text Box 4">
            <a:extLst>
              <a:ext uri="{FF2B5EF4-FFF2-40B4-BE49-F238E27FC236}">
                <a16:creationId xmlns:a16="http://schemas.microsoft.com/office/drawing/2014/main" id="{3FF8604C-0090-4A1D-8632-1365E5B787CE}"/>
              </a:ext>
            </a:extLst>
          </p:cNvPr>
          <p:cNvSpPr txBox="1"/>
          <p:nvPr/>
        </p:nvSpPr>
        <p:spPr>
          <a:xfrm>
            <a:off x="7918344" y="1833941"/>
            <a:ext cx="36417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Nhiệt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độ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bình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thường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của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 con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người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là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 bao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nhiêu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?</a:t>
            </a:r>
            <a:endParaRPr kumimoji="0" lang="vi-V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68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4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19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 0.06658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3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9.37115E-7 L 0.2776 0.00709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89" y="3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1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 0.06658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3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9.37115E-7 L 0.2776 0.00709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89" y="3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2C3E0F1-C075-4C1F-9529-B4675E2CAB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FFC4145-0C22-4667-ACD4-F5712515215F}"/>
              </a:ext>
            </a:extLst>
          </p:cNvPr>
          <p:cNvSpPr/>
          <p:nvPr/>
        </p:nvSpPr>
        <p:spPr>
          <a:xfrm>
            <a:off x="7543800" y="176208"/>
            <a:ext cx="4316056" cy="6529392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FA70D49-A600-4355-9151-1796F8F88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1D6BF14-FD8C-4C5C-8000-E024A2338A91}"/>
              </a:ext>
            </a:extLst>
          </p:cNvPr>
          <p:cNvGrpSpPr/>
          <p:nvPr/>
        </p:nvGrpSpPr>
        <p:grpSpPr>
          <a:xfrm>
            <a:off x="2305584" y="1498600"/>
            <a:ext cx="4685413" cy="1524000"/>
            <a:chOff x="1729187" y="117634"/>
            <a:chExt cx="3514060" cy="1143000"/>
          </a:xfrm>
        </p:grpSpPr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id="{13DF6B2E-60F0-4E80-A1F7-A8E8CB75E6F0}"/>
                </a:ext>
              </a:extLst>
            </p:cNvPr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endParaRPr>
            </a:p>
          </p:txBody>
        </p:sp>
        <p:pic>
          <p:nvPicPr>
            <p:cNvPr id="7" name="ChuongCam - 9Slide.vn">
              <a:extLst>
                <a:ext uri="{FF2B5EF4-FFF2-40B4-BE49-F238E27FC236}">
                  <a16:creationId xmlns:a16="http://schemas.microsoft.com/office/drawing/2014/main" id="{CD6FB423-F85C-46D8-9903-8F41C8DED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BE63F47-8BAE-4D89-8395-03624CB983CB}"/>
                </a:ext>
              </a:extLst>
            </p:cNvPr>
            <p:cNvSpPr txBox="1"/>
            <p:nvPr/>
          </p:nvSpPr>
          <p:spPr>
            <a:xfrm>
              <a:off x="2625704" y="346317"/>
              <a:ext cx="2362200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A. 100 g</a:t>
              </a:r>
              <a:endPara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AA196BE-83CD-413A-8BFB-DA5E030BE0A6}"/>
              </a:ext>
            </a:extLst>
          </p:cNvPr>
          <p:cNvGrpSpPr/>
          <p:nvPr/>
        </p:nvGrpSpPr>
        <p:grpSpPr>
          <a:xfrm>
            <a:off x="2369944" y="5054600"/>
            <a:ext cx="4621051" cy="1524000"/>
            <a:chOff x="1777458" y="1442381"/>
            <a:chExt cx="3465788" cy="1143000"/>
          </a:xfrm>
        </p:grpSpPr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id="{B00FA075-D14F-49BA-8721-F7EAA2CEE7AE}"/>
                </a:ext>
              </a:extLst>
            </p:cNvPr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endParaRPr>
            </a:p>
          </p:txBody>
        </p:sp>
        <p:pic>
          <p:nvPicPr>
            <p:cNvPr id="11" name="ChuongCam - 9Slide.vn">
              <a:extLst>
                <a:ext uri="{FF2B5EF4-FFF2-40B4-BE49-F238E27FC236}">
                  <a16:creationId xmlns:a16="http://schemas.microsoft.com/office/drawing/2014/main" id="{1B9C9D14-8E98-4247-8FA4-FBFE231EA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46B0155-6ED8-4929-85AD-01931E609D68}"/>
                </a:ext>
              </a:extLst>
            </p:cNvPr>
            <p:cNvSpPr txBox="1"/>
            <p:nvPr/>
          </p:nvSpPr>
          <p:spPr>
            <a:xfrm>
              <a:off x="2707236" y="1702828"/>
              <a:ext cx="2362200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C. 10 g</a:t>
              </a:r>
              <a:endPara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759480E-D3A2-40FF-951A-B1F1B8FEA5EE}"/>
              </a:ext>
            </a:extLst>
          </p:cNvPr>
          <p:cNvGrpSpPr/>
          <p:nvPr/>
        </p:nvGrpSpPr>
        <p:grpSpPr>
          <a:xfrm>
            <a:off x="2369952" y="3327400"/>
            <a:ext cx="4587905" cy="1524000"/>
            <a:chOff x="1802318" y="2800350"/>
            <a:chExt cx="3440929" cy="1143000"/>
          </a:xfrm>
        </p:grpSpPr>
        <p:sp>
          <p:nvSpPr>
            <p:cNvPr id="14" name="Rounded Rectangle 11">
              <a:extLst>
                <a:ext uri="{FF2B5EF4-FFF2-40B4-BE49-F238E27FC236}">
                  <a16:creationId xmlns:a16="http://schemas.microsoft.com/office/drawing/2014/main" id="{26B69064-CAA9-48DD-B6F9-656B07A73DAF}"/>
                </a:ext>
              </a:extLst>
            </p:cNvPr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endParaRPr>
            </a:p>
          </p:txBody>
        </p:sp>
        <p:pic>
          <p:nvPicPr>
            <p:cNvPr id="15" name="ChuongCam - 9Slide.vn">
              <a:extLst>
                <a:ext uri="{FF2B5EF4-FFF2-40B4-BE49-F238E27FC236}">
                  <a16:creationId xmlns:a16="http://schemas.microsoft.com/office/drawing/2014/main" id="{B8F2EE49-3A68-4301-BB47-E6FB0F295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87AA28C-A2ED-4EC2-AFE4-D10A05E1551D}"/>
                </a:ext>
              </a:extLst>
            </p:cNvPr>
            <p:cNvSpPr txBox="1"/>
            <p:nvPr/>
          </p:nvSpPr>
          <p:spPr>
            <a:xfrm>
              <a:off x="2838301" y="3042810"/>
              <a:ext cx="2012156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B. 1 000 g</a:t>
              </a:r>
              <a:endPara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E714D38-CFAA-4F22-9457-9E02A1018E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9BB2449-38BA-499B-BEBD-FAE3491810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19" name="sadtrombone.swf.mp3">
            <a:hlinkClick r:id="" action="ppaction://media"/>
            <a:extLst>
              <a:ext uri="{FF2B5EF4-FFF2-40B4-BE49-F238E27FC236}">
                <a16:creationId xmlns:a16="http://schemas.microsoft.com/office/drawing/2014/main" id="{961CC519-DC4D-4F9D-93C8-EE61A108F5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20" name="Text Box 4">
            <a:extLst>
              <a:ext uri="{FF2B5EF4-FFF2-40B4-BE49-F238E27FC236}">
                <a16:creationId xmlns:a16="http://schemas.microsoft.com/office/drawing/2014/main" id="{FD1A3D40-B38C-4D45-882B-6421A788DE72}"/>
              </a:ext>
            </a:extLst>
          </p:cNvPr>
          <p:cNvSpPr txBox="1"/>
          <p:nvPr/>
        </p:nvSpPr>
        <p:spPr>
          <a:xfrm>
            <a:off x="7930660" y="2675524"/>
            <a:ext cx="3956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1 kg = …?... g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SimSu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89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28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38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48" dur="6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28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38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48" dur="6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0576464-3CBA-4041-9186-4F799BE092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F343819-830C-490C-B948-B90F176D9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069C27C-274D-413D-9CD8-AA9B8441EE97}"/>
              </a:ext>
            </a:extLst>
          </p:cNvPr>
          <p:cNvGrpSpPr/>
          <p:nvPr/>
        </p:nvGrpSpPr>
        <p:grpSpPr>
          <a:xfrm>
            <a:off x="2275097" y="3173308"/>
            <a:ext cx="5022577" cy="1524000"/>
            <a:chOff x="1729187" y="117634"/>
            <a:chExt cx="3766933" cy="1143000"/>
          </a:xfrm>
        </p:grpSpPr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id="{6565FD31-E993-48DC-9369-CBDCFD853BDE}"/>
                </a:ext>
              </a:extLst>
            </p:cNvPr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endParaRPr>
            </a:p>
          </p:txBody>
        </p:sp>
        <p:pic>
          <p:nvPicPr>
            <p:cNvPr id="7" name="ChuongCam - 9Slide.vn">
              <a:extLst>
                <a:ext uri="{FF2B5EF4-FFF2-40B4-BE49-F238E27FC236}">
                  <a16:creationId xmlns:a16="http://schemas.microsoft.com/office/drawing/2014/main" id="{63CC4AEF-94C1-47F2-8ACE-DE0A70565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22C5381-EE6C-4981-87C0-17E24D33D12C}"/>
                </a:ext>
              </a:extLst>
            </p:cNvPr>
            <p:cNvSpPr txBox="1"/>
            <p:nvPr/>
          </p:nvSpPr>
          <p:spPr>
            <a:xfrm>
              <a:off x="2735918" y="469843"/>
              <a:ext cx="2760202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B. 100 mm</a:t>
              </a:r>
              <a:endPara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CF20282-2E98-41AE-B0D6-9B1059D6360B}"/>
              </a:ext>
            </a:extLst>
          </p:cNvPr>
          <p:cNvGrpSpPr/>
          <p:nvPr/>
        </p:nvGrpSpPr>
        <p:grpSpPr>
          <a:xfrm>
            <a:off x="2181961" y="957734"/>
            <a:ext cx="4621051" cy="1524000"/>
            <a:chOff x="1777458" y="1442381"/>
            <a:chExt cx="3465788" cy="1143000"/>
          </a:xfrm>
        </p:grpSpPr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id="{6BA51C7D-5C95-4B98-8667-333EB95D30F2}"/>
                </a:ext>
              </a:extLst>
            </p:cNvPr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endParaRPr>
            </a:p>
          </p:txBody>
        </p:sp>
        <p:pic>
          <p:nvPicPr>
            <p:cNvPr id="11" name="ChuongCam - 9Slide.vn">
              <a:extLst>
                <a:ext uri="{FF2B5EF4-FFF2-40B4-BE49-F238E27FC236}">
                  <a16:creationId xmlns:a16="http://schemas.microsoft.com/office/drawing/2014/main" id="{023EA050-C750-4376-96ED-F5F921D83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612B87C-F725-4328-8D24-25EE7B211BB5}"/>
                </a:ext>
              </a:extLst>
            </p:cNvPr>
            <p:cNvSpPr txBox="1"/>
            <p:nvPr/>
          </p:nvSpPr>
          <p:spPr>
            <a:xfrm>
              <a:off x="2699860" y="1837825"/>
              <a:ext cx="251412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 A. 1 000 mm</a:t>
              </a:r>
              <a:endPara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9A30F91-6C60-456A-AB9B-85B79A86FE8F}"/>
              </a:ext>
            </a:extLst>
          </p:cNvPr>
          <p:cNvGrpSpPr/>
          <p:nvPr/>
        </p:nvGrpSpPr>
        <p:grpSpPr>
          <a:xfrm>
            <a:off x="2354248" y="5138266"/>
            <a:ext cx="4606261" cy="1524000"/>
            <a:chOff x="1802318" y="2800350"/>
            <a:chExt cx="3454696" cy="1143000"/>
          </a:xfrm>
        </p:grpSpPr>
        <p:sp>
          <p:nvSpPr>
            <p:cNvPr id="14" name="Rounded Rectangle 11">
              <a:extLst>
                <a:ext uri="{FF2B5EF4-FFF2-40B4-BE49-F238E27FC236}">
                  <a16:creationId xmlns:a16="http://schemas.microsoft.com/office/drawing/2014/main" id="{226FE213-7FDF-412F-966D-CDA8FC26AFA8}"/>
                </a:ext>
              </a:extLst>
            </p:cNvPr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endParaRPr>
            </a:p>
          </p:txBody>
        </p:sp>
        <p:pic>
          <p:nvPicPr>
            <p:cNvPr id="15" name="ChuongCam - 9Slide.vn">
              <a:extLst>
                <a:ext uri="{FF2B5EF4-FFF2-40B4-BE49-F238E27FC236}">
                  <a16:creationId xmlns:a16="http://schemas.microsoft.com/office/drawing/2014/main" id="{F7DA3B31-F9B7-4CC6-A824-F5A6C107E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C9C05EB-D8BB-4F9D-B7ED-C842E19F7FD9}"/>
                </a:ext>
              </a:extLst>
            </p:cNvPr>
            <p:cNvSpPr txBox="1"/>
            <p:nvPr/>
          </p:nvSpPr>
          <p:spPr>
            <a:xfrm>
              <a:off x="2819399" y="3184743"/>
              <a:ext cx="2437615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C. 10 mm</a:t>
              </a:r>
              <a:endPara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60A9A8A-B136-45E6-8C53-018F3A80AF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51F7A2-2B66-465B-AF15-D02E1CF076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19" name="sadtrombone.swf.mp3">
            <a:hlinkClick r:id="" action="ppaction://media"/>
            <a:extLst>
              <a:ext uri="{FF2B5EF4-FFF2-40B4-BE49-F238E27FC236}">
                <a16:creationId xmlns:a16="http://schemas.microsoft.com/office/drawing/2014/main" id="{E274F83F-3981-4AA8-8CAE-8AD8C06B7C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9A20B47-9E6F-449C-A5A6-F8965498F182}"/>
              </a:ext>
            </a:extLst>
          </p:cNvPr>
          <p:cNvSpPr/>
          <p:nvPr/>
        </p:nvSpPr>
        <p:spPr>
          <a:xfrm>
            <a:off x="7543800" y="176208"/>
            <a:ext cx="4316056" cy="6529392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4">
            <a:extLst>
              <a:ext uri="{FF2B5EF4-FFF2-40B4-BE49-F238E27FC236}">
                <a16:creationId xmlns:a16="http://schemas.microsoft.com/office/drawing/2014/main" id="{49750BFA-175B-40FE-9D68-03A78FC10775}"/>
              </a:ext>
            </a:extLst>
          </p:cNvPr>
          <p:cNvSpPr txBox="1"/>
          <p:nvPr/>
        </p:nvSpPr>
        <p:spPr>
          <a:xfrm>
            <a:off x="7295322" y="2397228"/>
            <a:ext cx="4326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1 m = ..?...mm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SimSu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7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2.59259E-6 L 0.29167 0.08125 " pathEditMode="relative" rAng="0" ptsTypes="AA">
                                          <p:cBhvr>
                                            <p:cTn id="28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583" y="40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11111E-6 L 0.29453 -0.53704 " pathEditMode="relative" rAng="0" ptsTypes="AA">
                                          <p:cBhvr>
                                            <p:cTn id="38" dur="6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727" y="-268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834 0.34771 " pathEditMode="relative" rAng="0" ptsTypes="AA">
                                          <p:cBhvr>
                                            <p:cTn id="58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917" y="173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2.59259E-6 L 0.29167 0.08125 " pathEditMode="relative" rAng="0" ptsTypes="AA">
                                          <p:cBhvr>
                                            <p:cTn id="28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583" y="40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11111E-6 L 0.29453 -0.53704 " pathEditMode="relative" rAng="0" ptsTypes="AA">
                                          <p:cBhvr>
                                            <p:cTn id="38" dur="6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727" y="-268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834 0.34771 " pathEditMode="relative" rAng="0" ptsTypes="AA">
                                          <p:cBhvr>
                                            <p:cTn id="58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917" y="173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5">
            <a:extLst>
              <a:ext uri="{FF2B5EF4-FFF2-40B4-BE49-F238E27FC236}">
                <a16:creationId xmlns:a16="http://schemas.microsoft.com/office/drawing/2014/main" id="{D8BCF7F4-920F-4681-B9F4-100C1F2D0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609" y="1981200"/>
            <a:ext cx="9944782" cy="3175953"/>
          </a:xfrm>
          <a:prstGeom prst="rect">
            <a:avLst/>
          </a:prstGeom>
        </p:spPr>
      </p:pic>
      <p:pic>
        <p:nvPicPr>
          <p:cNvPr id="3" name="5bae312793c52">
            <a:hlinkClick r:id="" action="ppaction://media"/>
            <a:extLst>
              <a:ext uri="{FF2B5EF4-FFF2-40B4-BE49-F238E27FC236}">
                <a16:creationId xmlns:a16="http://schemas.microsoft.com/office/drawing/2014/main" id="{DEEE226E-D509-43D3-BB1F-EF3431817D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13310" y="5502275"/>
            <a:ext cx="1272540" cy="127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7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3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55175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56B8FDE-76DC-4BBA-881F-572CF59BE0E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31297" y="2293892"/>
            <a:ext cx="8596105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5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ập thể dục buổi sáng_v720P">
            <a:hlinkClick r:id="" action="ppaction://media"/>
            <a:extLst>
              <a:ext uri="{FF2B5EF4-FFF2-40B4-BE49-F238E27FC236}">
                <a16:creationId xmlns:a16="http://schemas.microsoft.com/office/drawing/2014/main" id="{A5FF5514-142D-4BDC-A9D2-76261A0C12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7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678391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394760" y="1998446"/>
            <a:ext cx="77030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Arial" panose="020B0604020202020204" pitchFamily="34" charset="0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Haban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46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BA56EC-7E0B-4203-813A-6B16C025D5B4}"/>
              </a:ext>
            </a:extLst>
          </p:cNvPr>
          <p:cNvSpPr/>
          <p:nvPr/>
        </p:nvSpPr>
        <p:spPr>
          <a:xfrm>
            <a:off x="457200" y="457759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D8075C5-32B9-44F5-BC86-1BF52452505D}"/>
              </a:ext>
            </a:extLst>
          </p:cNvPr>
          <p:cNvGrpSpPr/>
          <p:nvPr/>
        </p:nvGrpSpPr>
        <p:grpSpPr>
          <a:xfrm>
            <a:off x="923925" y="571500"/>
            <a:ext cx="1200150" cy="646331"/>
            <a:chOff x="923925" y="571500"/>
            <a:chExt cx="1200150" cy="6463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B861E673-4149-47BB-A729-B40593BEE0F3}"/>
                </a:ext>
              </a:extLst>
            </p:cNvPr>
            <p:cNvSpPr/>
            <p:nvPr/>
          </p:nvSpPr>
          <p:spPr>
            <a:xfrm>
              <a:off x="923925" y="638175"/>
              <a:ext cx="523875" cy="466725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DAE87B2-C2D3-499E-BCFF-8E1D8F86A852}"/>
                </a:ext>
              </a:extLst>
            </p:cNvPr>
            <p:cNvSpPr txBox="1"/>
            <p:nvPr/>
          </p:nvSpPr>
          <p:spPr>
            <a:xfrm>
              <a:off x="1457325" y="571500"/>
              <a:ext cx="6667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endParaRPr lang="en-US" sz="3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BE0FF6E-FCCA-4A5F-8DEE-A8709206F233}"/>
              </a:ext>
            </a:extLst>
          </p:cNvPr>
          <p:cNvSpPr txBox="1"/>
          <p:nvPr/>
        </p:nvSpPr>
        <p:spPr>
          <a:xfrm>
            <a:off x="876300" y="1228725"/>
            <a:ext cx="750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Đo độ dài các đồ vật theo đơn vị mi-li-mét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674DF6-4782-4DF0-B189-F319AF313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237" y="2190750"/>
            <a:ext cx="8320498" cy="2647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D7CB013-558A-4E38-BDB8-4B379386AFD6}"/>
              </a:ext>
            </a:extLst>
          </p:cNvPr>
          <p:cNvSpPr/>
          <p:nvPr/>
        </p:nvSpPr>
        <p:spPr>
          <a:xfrm>
            <a:off x="6095999" y="4171950"/>
            <a:ext cx="619125" cy="4572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DE9D98-B61B-46B1-8A3B-EFA1827662AA}"/>
              </a:ext>
            </a:extLst>
          </p:cNvPr>
          <p:cNvSpPr/>
          <p:nvPr/>
        </p:nvSpPr>
        <p:spPr>
          <a:xfrm>
            <a:off x="8534399" y="4171950"/>
            <a:ext cx="619125" cy="4572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42513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BA56EC-7E0B-4203-813A-6B16C025D5B4}"/>
              </a:ext>
            </a:extLst>
          </p:cNvPr>
          <p:cNvSpPr/>
          <p:nvPr/>
        </p:nvSpPr>
        <p:spPr>
          <a:xfrm>
            <a:off x="457200" y="457759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D8075C5-32B9-44F5-BC86-1BF52452505D}"/>
              </a:ext>
            </a:extLst>
          </p:cNvPr>
          <p:cNvGrpSpPr/>
          <p:nvPr/>
        </p:nvGrpSpPr>
        <p:grpSpPr>
          <a:xfrm>
            <a:off x="923925" y="571500"/>
            <a:ext cx="1200150" cy="646331"/>
            <a:chOff x="923925" y="571500"/>
            <a:chExt cx="1200150" cy="6463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B861E673-4149-47BB-A729-B40593BEE0F3}"/>
                </a:ext>
              </a:extLst>
            </p:cNvPr>
            <p:cNvSpPr/>
            <p:nvPr/>
          </p:nvSpPr>
          <p:spPr>
            <a:xfrm>
              <a:off x="923925" y="638175"/>
              <a:ext cx="523875" cy="466725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DAE87B2-C2D3-499E-BCFF-8E1D8F86A852}"/>
                </a:ext>
              </a:extLst>
            </p:cNvPr>
            <p:cNvSpPr txBox="1"/>
            <p:nvPr/>
          </p:nvSpPr>
          <p:spPr>
            <a:xfrm>
              <a:off x="1457325" y="571500"/>
              <a:ext cx="6667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BE0FF6E-FCCA-4A5F-8DEE-A8709206F233}"/>
              </a:ext>
            </a:extLst>
          </p:cNvPr>
          <p:cNvSpPr txBox="1"/>
          <p:nvPr/>
        </p:nvSpPr>
        <p:spPr>
          <a:xfrm>
            <a:off x="1476374" y="600075"/>
            <a:ext cx="9134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số đo phù hợp với mỗi đồ vật trong thực tế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75BE93-8077-4760-AC10-603BCF505A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2512" y="1876424"/>
            <a:ext cx="10358438" cy="174307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DC7B804-AEFF-461A-9D4D-5EC871EB1A91}"/>
              </a:ext>
            </a:extLst>
          </p:cNvPr>
          <p:cNvGrpSpPr/>
          <p:nvPr/>
        </p:nvGrpSpPr>
        <p:grpSpPr>
          <a:xfrm>
            <a:off x="3384419" y="3587909"/>
            <a:ext cx="3670563" cy="3111182"/>
            <a:chOff x="4508369" y="3216434"/>
            <a:chExt cx="3670563" cy="3111182"/>
          </a:xfrm>
        </p:grpSpPr>
        <p:pic>
          <p:nvPicPr>
            <p:cNvPr id="9" name="图片 1" descr="7">
              <a:extLst>
                <a:ext uri="{FF2B5EF4-FFF2-40B4-BE49-F238E27FC236}">
                  <a16:creationId xmlns:a16="http://schemas.microsoft.com/office/drawing/2014/main" id="{861B859B-DB78-4AA2-9F89-CC59F48AE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08369" y="3216434"/>
              <a:ext cx="3670563" cy="3111182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2BF1543-3914-4AC5-95BE-DD1A0F617F92}"/>
                </a:ext>
              </a:extLst>
            </p:cNvPr>
            <p:cNvSpPr/>
            <p:nvPr/>
          </p:nvSpPr>
          <p:spPr>
            <a:xfrm>
              <a:off x="5153025" y="5495925"/>
              <a:ext cx="2381250" cy="600075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57BDC1-E9DE-4A05-A7E8-9DDF22166ECE}"/>
              </a:ext>
            </a:extLst>
          </p:cNvPr>
          <p:cNvGrpSpPr/>
          <p:nvPr/>
        </p:nvGrpSpPr>
        <p:grpSpPr>
          <a:xfrm>
            <a:off x="6650282" y="3684881"/>
            <a:ext cx="3001230" cy="1657306"/>
            <a:chOff x="1147668" y="1160049"/>
            <a:chExt cx="3001230" cy="1657306"/>
          </a:xfrm>
        </p:grpSpPr>
        <p:pic>
          <p:nvPicPr>
            <p:cNvPr id="14" name="Picture 2" descr="Speech Bubble PNG Image Free Download Searchpng.com">
              <a:extLst>
                <a:ext uri="{FF2B5EF4-FFF2-40B4-BE49-F238E27FC236}">
                  <a16:creationId xmlns:a16="http://schemas.microsoft.com/office/drawing/2014/main" id="{83DBF745-BF8D-4F76-8CDC-5038D2D8C8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8601" b="81678" l="5455" r="944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9" t="19505" r="5841" b="18765"/>
            <a:stretch/>
          </p:blipFill>
          <p:spPr bwMode="auto">
            <a:xfrm>
              <a:off x="1147668" y="1160049"/>
              <a:ext cx="3001230" cy="1657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9572315-9A34-4D2E-8A64-4BFE4524E6BC}"/>
                </a:ext>
              </a:extLst>
            </p:cNvPr>
            <p:cNvSpPr/>
            <p:nvPr/>
          </p:nvSpPr>
          <p:spPr>
            <a:xfrm>
              <a:off x="1269661" y="1310105"/>
              <a:ext cx="277177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Hoàn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thành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phiếu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nhóm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BB8CCAA2-4112-46E2-ADF6-EBB728BC8184}"/>
              </a:ext>
            </a:extLst>
          </p:cNvPr>
          <p:cNvSpPr/>
          <p:nvPr/>
        </p:nvSpPr>
        <p:spPr>
          <a:xfrm>
            <a:off x="2343150" y="2686050"/>
            <a:ext cx="866775" cy="6191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7993628-121A-4FA9-8928-705C57F66D81}"/>
              </a:ext>
            </a:extLst>
          </p:cNvPr>
          <p:cNvSpPr/>
          <p:nvPr/>
        </p:nvSpPr>
        <p:spPr>
          <a:xfrm>
            <a:off x="5743575" y="2085975"/>
            <a:ext cx="990599" cy="6191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EC9007C-706A-4B3C-8043-E34997CF0757}"/>
              </a:ext>
            </a:extLst>
          </p:cNvPr>
          <p:cNvSpPr/>
          <p:nvPr/>
        </p:nvSpPr>
        <p:spPr>
          <a:xfrm>
            <a:off x="10277475" y="2114550"/>
            <a:ext cx="990599" cy="6191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6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BA56EC-7E0B-4203-813A-6B16C025D5B4}"/>
              </a:ext>
            </a:extLst>
          </p:cNvPr>
          <p:cNvSpPr/>
          <p:nvPr/>
        </p:nvSpPr>
        <p:spPr>
          <a:xfrm>
            <a:off x="457200" y="457759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D8075C5-32B9-44F5-BC86-1BF52452505D}"/>
              </a:ext>
            </a:extLst>
          </p:cNvPr>
          <p:cNvGrpSpPr/>
          <p:nvPr/>
        </p:nvGrpSpPr>
        <p:grpSpPr>
          <a:xfrm>
            <a:off x="923925" y="571500"/>
            <a:ext cx="1200150" cy="646331"/>
            <a:chOff x="923925" y="571500"/>
            <a:chExt cx="1200150" cy="6463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B861E673-4149-47BB-A729-B40593BEE0F3}"/>
                </a:ext>
              </a:extLst>
            </p:cNvPr>
            <p:cNvSpPr/>
            <p:nvPr/>
          </p:nvSpPr>
          <p:spPr>
            <a:xfrm>
              <a:off x="923925" y="638175"/>
              <a:ext cx="523875" cy="466725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DAE87B2-C2D3-499E-BCFF-8E1D8F86A852}"/>
                </a:ext>
              </a:extLst>
            </p:cNvPr>
            <p:cNvSpPr txBox="1"/>
            <p:nvPr/>
          </p:nvSpPr>
          <p:spPr>
            <a:xfrm>
              <a:off x="1457325" y="571500"/>
              <a:ext cx="6667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BE0FF6E-FCCA-4A5F-8DEE-A8709206F233}"/>
              </a:ext>
            </a:extLst>
          </p:cNvPr>
          <p:cNvSpPr txBox="1"/>
          <p:nvPr/>
        </p:nvSpPr>
        <p:spPr>
          <a:xfrm>
            <a:off x="1476374" y="600075"/>
            <a:ext cx="9134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giúp Mai chọn các quả cân thích hợp để cân được đúng 1 kg gạo từ một thúng gạo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C209EB9F-1D33-485B-A4FC-C173A91E6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977" y="1736696"/>
            <a:ext cx="7749511" cy="178755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F27BF73-BB4C-45F7-A4BE-FD677D7DD3C0}"/>
              </a:ext>
            </a:extLst>
          </p:cNvPr>
          <p:cNvSpPr txBox="1"/>
          <p:nvPr/>
        </p:nvSpPr>
        <p:spPr>
          <a:xfrm>
            <a:off x="5257800" y="3609975"/>
            <a:ext cx="2028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454D0D-77E8-4D28-A25D-2471CD4EF5D5}"/>
              </a:ext>
            </a:extLst>
          </p:cNvPr>
          <p:cNvSpPr txBox="1"/>
          <p:nvPr/>
        </p:nvSpPr>
        <p:spPr>
          <a:xfrm>
            <a:off x="1828801" y="4181475"/>
            <a:ext cx="9201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 kg = 1000 g = 100 g + 200 g + 200 g + 500 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A7C953-3AF9-42AA-A6CE-0429F4754D25}"/>
              </a:ext>
            </a:extLst>
          </p:cNvPr>
          <p:cNvSpPr txBox="1"/>
          <p:nvPr/>
        </p:nvSpPr>
        <p:spPr>
          <a:xfrm>
            <a:off x="1657350" y="4829175"/>
            <a:ext cx="94011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500 g, 2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200 g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100 g.</a:t>
            </a:r>
          </a:p>
        </p:txBody>
      </p:sp>
    </p:spTree>
    <p:extLst>
      <p:ext uri="{BB962C8B-B14F-4D97-AF65-F5344CB8AC3E}">
        <p14:creationId xmlns:p14="http://schemas.microsoft.com/office/powerpoint/2010/main" val="342584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BA56EC-7E0B-4203-813A-6B16C025D5B4}"/>
              </a:ext>
            </a:extLst>
          </p:cNvPr>
          <p:cNvSpPr/>
          <p:nvPr/>
        </p:nvSpPr>
        <p:spPr>
          <a:xfrm>
            <a:off x="457200" y="457759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D8075C5-32B9-44F5-BC86-1BF52452505D}"/>
              </a:ext>
            </a:extLst>
          </p:cNvPr>
          <p:cNvGrpSpPr/>
          <p:nvPr/>
        </p:nvGrpSpPr>
        <p:grpSpPr>
          <a:xfrm>
            <a:off x="923925" y="571500"/>
            <a:ext cx="1200150" cy="646331"/>
            <a:chOff x="923925" y="571500"/>
            <a:chExt cx="1200150" cy="6463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B861E673-4149-47BB-A729-B40593BEE0F3}"/>
                </a:ext>
              </a:extLst>
            </p:cNvPr>
            <p:cNvSpPr/>
            <p:nvPr/>
          </p:nvSpPr>
          <p:spPr>
            <a:xfrm>
              <a:off x="923925" y="638175"/>
              <a:ext cx="523875" cy="466725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DAE87B2-C2D3-499E-BCFF-8E1D8F86A852}"/>
                </a:ext>
              </a:extLst>
            </p:cNvPr>
            <p:cNvSpPr txBox="1"/>
            <p:nvPr/>
          </p:nvSpPr>
          <p:spPr>
            <a:xfrm>
              <a:off x="1457325" y="571500"/>
              <a:ext cx="6667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BE0FF6E-FCCA-4A5F-8DEE-A8709206F233}"/>
              </a:ext>
            </a:extLst>
          </p:cNvPr>
          <p:cNvSpPr txBox="1"/>
          <p:nvPr/>
        </p:nvSpPr>
        <p:spPr>
          <a:xfrm>
            <a:off x="1476374" y="600075"/>
            <a:ext cx="9134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 dụng nhiệt kế, em hãy đo nhiệt độ không khí vào một số ngày trong tuần rồi ghi lại theo bảng.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6EE87E-5936-46FA-88F2-CCF4B6C27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774" y="2290762"/>
            <a:ext cx="7578727" cy="18335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E63C51-B397-4267-9A30-EC123E382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7556" y="1409700"/>
            <a:ext cx="1189889" cy="451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3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419" y="0"/>
            <a:ext cx="7758846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700833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6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378961" y="2781067"/>
            <a:ext cx="77030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Arial" panose="020B0604020202020204" pitchFamily="34" charset="0"/>
              </a:rPr>
              <a:t>Củng cố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Haban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2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主题​​">
  <a:themeElements>
    <a:clrScheme name="自定义 22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C7FF"/>
      </a:accent1>
      <a:accent2>
        <a:srgbClr val="4CC7FF"/>
      </a:accent2>
      <a:accent3>
        <a:srgbClr val="4CC7FF"/>
      </a:accent3>
      <a:accent4>
        <a:srgbClr val="4CC7FF"/>
      </a:accent4>
      <a:accent5>
        <a:srgbClr val="4CC7FF"/>
      </a:accent5>
      <a:accent6>
        <a:srgbClr val="4CC7FF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222</Words>
  <Application>Microsoft Office PowerPoint</Application>
  <PresentationFormat>Widescreen</PresentationFormat>
  <Paragraphs>54</Paragraphs>
  <Slides>14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SimSun</vt:lpstr>
      <vt:lpstr>#9Slide02 Noi dung dai</vt:lpstr>
      <vt:lpstr>Arial</vt:lpstr>
      <vt:lpstr>Calibri</vt:lpstr>
      <vt:lpstr>Cambria</vt:lpstr>
      <vt:lpstr>Coiny</vt:lpstr>
      <vt:lpstr>等线</vt:lpstr>
      <vt:lpstr>等线 Light</vt:lpstr>
      <vt:lpstr>Fredoka One</vt:lpstr>
      <vt:lpstr>Times New Roman</vt:lpstr>
      <vt:lpstr>UTM Avo</vt:lpstr>
      <vt:lpstr>UTM Guanine</vt:lpstr>
      <vt:lpstr>UTM Habano</vt:lpstr>
      <vt:lpstr>VNI-Times</vt:lpstr>
      <vt:lpstr>字魂141号-活力悦动体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STD</cp:lastModifiedBy>
  <cp:revision>25</cp:revision>
  <dcterms:created xsi:type="dcterms:W3CDTF">2022-09-05T05:31:00Z</dcterms:created>
  <dcterms:modified xsi:type="dcterms:W3CDTF">2024-11-28T14:48:01Z</dcterms:modified>
</cp:coreProperties>
</file>