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33" r:id="rId2"/>
    <p:sldId id="3231" r:id="rId3"/>
    <p:sldId id="3201" r:id="rId4"/>
    <p:sldId id="3216" r:id="rId5"/>
    <p:sldId id="3203" r:id="rId6"/>
    <p:sldId id="3204" r:id="rId7"/>
    <p:sldId id="3229" r:id="rId8"/>
    <p:sldId id="3230" r:id="rId9"/>
    <p:sldId id="32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9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viên: Thân Thị Hằng </a:t>
            </a:r>
          </a:p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Lớp:  3C</a:t>
            </a:r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4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418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12" y="4502644"/>
            <a:ext cx="2133785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6DFFF-DFC5-477E-B7E3-34058801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00" y="380775"/>
            <a:ext cx="5925826" cy="5182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4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0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227</Words>
  <Application>Microsoft Office PowerPoint</Application>
  <PresentationFormat>Widescreen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宋体</vt:lpstr>
      <vt:lpstr>Arial</vt:lpstr>
      <vt:lpstr>Calibri</vt:lpstr>
      <vt:lpstr>Cambria</vt:lpstr>
      <vt:lpstr>等线</vt:lpstr>
      <vt:lpstr>Great Vibes</vt:lpstr>
      <vt:lpstr>Open Sans Light</vt:lpstr>
      <vt:lpstr>Palatino Linotype</vt:lpstr>
      <vt:lpstr>Times New Roman</vt:lpstr>
      <vt:lpstr>VNI-Times</vt:lpstr>
      <vt:lpstr>字魂189号-星岩乐黑体</vt:lpstr>
      <vt:lpstr>方正正中黑简体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21</cp:revision>
  <dcterms:created xsi:type="dcterms:W3CDTF">2022-09-05T06:32:36Z</dcterms:created>
  <dcterms:modified xsi:type="dcterms:W3CDTF">2024-11-28T14:46:14Z</dcterms:modified>
</cp:coreProperties>
</file>