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34"/>
  </p:notesMasterIdLst>
  <p:sldIdLst>
    <p:sldId id="2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9E64E-0D2B-4074-ADAC-92A4BAAC09E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8987D-2330-453B-B060-A753504AE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0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E905E-2CB0-4DD5-92A6-CAB161DFF1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65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029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090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83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58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3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89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47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39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21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558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25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25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20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00966" y="2086172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078400" y="811036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3"/>
            <a:ext cx="5098000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1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6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62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00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093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pPr>
              <a:buClr>
                <a:srgbClr val="000000"/>
              </a:buClr>
            </a:pPr>
            <a:fld id="{D59D0918-B3BC-4D15-9AF8-385E8378AD06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11/17/2024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E638271-59F9-4398-B3B9-61938CFED463}" type="slidenum">
              <a:rPr lang="en-US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273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</a:pPr>
            <a:fld id="{D59D0918-B3BC-4D15-9AF8-385E8378AD06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11/17/2024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E638271-59F9-4398-B3B9-61938CFED463}" type="slidenum">
              <a:rPr lang="en-US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19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40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00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34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0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163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478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34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624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312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11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86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2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3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6" y="1582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6" y="28735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39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4" y="51591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4" y="407533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75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815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27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16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1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81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645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73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jp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1.GIF"/><Relationship Id="rId10" Type="http://schemas.openxmlformats.org/officeDocument/2006/relationships/audio" Target="../media/audio1.wav"/><Relationship Id="rId19" Type="http://schemas.openxmlformats.org/officeDocument/2006/relationships/image" Target="../media/image15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6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8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9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1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3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2F39FA2C-D2B9-22E0-B6CD-9B0E3AF81567}"/>
              </a:ext>
            </a:extLst>
          </p:cNvPr>
          <p:cNvSpPr/>
          <p:nvPr/>
        </p:nvSpPr>
        <p:spPr>
          <a:xfrm>
            <a:off x="2470925" y="1107730"/>
            <a:ext cx="7250150" cy="4642539"/>
          </a:xfrm>
          <a:prstGeom prst="roundRect">
            <a:avLst>
              <a:gd name="adj" fmla="val 9729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8994767" y="2048543"/>
            <a:ext cx="632232" cy="7153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81" y="2614398"/>
            <a:ext cx="632232" cy="715382"/>
          </a:xfrm>
          <a:prstGeom prst="rect">
            <a:avLst/>
          </a:prstGeom>
        </p:spPr>
      </p:pic>
      <p:pic>
        <p:nvPicPr>
          <p:cNvPr id="36" name="Hình ảnh 12">
            <a:extLst>
              <a:ext uri="{FF2B5EF4-FFF2-40B4-BE49-F238E27FC236}">
                <a16:creationId xmlns:a16="http://schemas.microsoft.com/office/drawing/2014/main" id="{7518CD7F-3F5A-7325-5B69-130D8B8C64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615849" y="5077371"/>
            <a:ext cx="441756" cy="499855"/>
          </a:xfrm>
          <a:prstGeom prst="rect">
            <a:avLst/>
          </a:prstGeom>
        </p:spPr>
      </p:pic>
      <p:pic>
        <p:nvPicPr>
          <p:cNvPr id="2" name="Hình ảnh 2">
            <a:extLst>
              <a:ext uri="{FF2B5EF4-FFF2-40B4-BE49-F238E27FC236}">
                <a16:creationId xmlns:a16="http://schemas.microsoft.com/office/drawing/2014/main" id="{A4ECA98F-FCBB-3556-31E3-E51F6FE6D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9" y="3372448"/>
            <a:ext cx="2506287" cy="3226394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A433AE3D-4907-F7B8-C40F-9AAA6068E4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059"/>
            <a:ext cx="2733532" cy="3664554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7F18FC1B-8C16-B5D4-92DE-9EA4E937A8CD}"/>
              </a:ext>
            </a:extLst>
          </p:cNvPr>
          <p:cNvSpPr txBox="1"/>
          <p:nvPr/>
        </p:nvSpPr>
        <p:spPr>
          <a:xfrm>
            <a:off x="3024197" y="213089"/>
            <a:ext cx="689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TIỂU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QUỐC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7F18FC1B-8C16-B5D4-92DE-9EA4E937A8CD}"/>
              </a:ext>
            </a:extLst>
          </p:cNvPr>
          <p:cNvSpPr txBox="1"/>
          <p:nvPr/>
        </p:nvSpPr>
        <p:spPr>
          <a:xfrm>
            <a:off x="3340313" y="6055897"/>
            <a:ext cx="689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GV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4197" y="1476103"/>
            <a:ext cx="5809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9931" y="2478114"/>
            <a:ext cx="317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41 : UI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203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3269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8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8253" y="436414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́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20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05598" y="838200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So sánh</a:t>
            </a:r>
            <a:endParaRPr lang="en-US" sz="10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15052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47483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11134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869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118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86506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</a:t>
            </a:r>
            <a:endParaRPr lang="en-US" sz="106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0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24985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bùi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44925" y="5425350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mũi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3742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sủi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62680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cửi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27026" y="5425350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37513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ngửi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64266" y="5286677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2538" y="5286677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02319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54164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56926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17028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38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8" y="273855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4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81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1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  <a:endParaRPr lang="en-US" sz="115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78541" y="5439506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00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59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  <a:endParaRPr lang="en-US" sz="128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952" y="5495926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27856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912215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  <a:endParaRPr lang="en-US" sz="128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02632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71" y="450274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21120" y="450273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0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28600" y="46048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68088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05801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54" y="2057401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46533" y="2069691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32428" y="2133601"/>
            <a:ext cx="1727256" cy="20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5306" y="5711495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94794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32507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  <a:endParaRPr lang="en-US" sz="8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7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8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Hướng dẫn viết bảng</a:t>
              </a:r>
              <a:endPara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800" kern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4</a:t>
              </a:r>
              <a:endParaRPr lang="en-US" sz="4800" kern="0">
                <a:solidFill>
                  <a:srgbClr val="422C46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0168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6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</a:t>
            </a:r>
            <a:endParaRPr lang="en-US" sz="286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1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</a:t>
            </a: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 </a:t>
            </a:r>
            <a:endParaRPr lang="en-US" sz="14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60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34000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5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Khởi động</a:t>
              </a:r>
              <a:endParaRPr lang="en-US" sz="54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6000" kern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55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088" y="228601"/>
            <a:ext cx="11593824" cy="4390737"/>
          </a:xfrm>
        </p:spPr>
      </p:pic>
    </p:spTree>
    <p:extLst>
      <p:ext uri="{BB962C8B-B14F-4D97-AF65-F5344CB8AC3E}">
        <p14:creationId xmlns:p14="http://schemas.microsoft.com/office/powerpoint/2010/main" val="274915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02478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6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 </a:t>
            </a:r>
            <a:endParaRPr lang="en-US" sz="286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1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 </a:t>
            </a:r>
            <a:endParaRPr lang="en-US" sz="14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8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Ư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870" y="39057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65726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56982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  <a:endParaRPr lang="en-US" sz="44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6</a:t>
              </a:r>
              <a:endParaRPr lang="en-US" sz="4400" kern="0">
                <a:solidFill>
                  <a:srgbClr val="422C46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8198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71038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71677" y="4878284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77534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1</a:t>
            </a:r>
            <a:endParaRPr lang="en-US" sz="2800" b="1" kern="0">
              <a:solidFill>
                <a:srgbClr val="422C46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97844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2</a:t>
            </a:r>
            <a:endParaRPr lang="en-US" sz="2800" b="1" kern="0">
              <a:solidFill>
                <a:srgbClr val="422C46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569245" y="4270447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45044" y="5470246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701442" y="47780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</a:t>
            </a:r>
            <a:endParaRPr lang="en-US" sz="2800" b="1" kern="0">
              <a:solidFill>
                <a:srgbClr val="422C46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319791" y="6184258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610388" y="60734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  <a:endParaRPr lang="en-US" sz="2800" b="1" kern="0">
              <a:solidFill>
                <a:srgbClr val="422C46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54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24401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44211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70657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23057" y="15876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9829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59187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94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5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23926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</a:t>
            </a: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97174" y="440960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13449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</a:t>
            </a: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ai?</a:t>
            </a:r>
            <a:endParaRPr lang="en-US" sz="4800" kern="0">
              <a:solidFill>
                <a:srgbClr val="FFF6E5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143000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Quê Lan có gì đặc biệt?</a:t>
            </a:r>
            <a:endParaRPr lang="en-US" sz="4800" kern="0">
              <a:solidFill>
                <a:srgbClr val="FFF6E5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95400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0738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44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1143" y="228601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muốn mời Hà làm gì?</a:t>
            </a:r>
            <a:endParaRPr lang="en-US" sz="4800" kern="0">
              <a:solidFill>
                <a:srgbClr val="FFF6E5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19779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Tham dự sinh nhật của Hà.</a:t>
            </a:r>
            <a:endParaRPr lang="en-US" sz="4800" ker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19779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Lên thăm quê Lan.</a:t>
            </a:r>
            <a:endParaRPr lang="en-US" sz="4800" ker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3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8601" y="3949159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1275" y="29511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  <a:endParaRPr lang="en-US" sz="54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0544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  <a:endParaRPr lang="en-US" sz="54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9640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  <a:endParaRPr lang="en-US" sz="54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0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40024" y="1238547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206526" y="139054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90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45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6571" y="2100265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8904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NÀO!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5773" y="3574516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b="1">
                <a:ln w="12700">
                  <a:solidFill>
                    <a:srgbClr val="B789FD"/>
                  </a:solidFill>
                  <a:prstDash val="solid"/>
                </a:ln>
                <a:pattFill prst="pct50">
                  <a:fgClr>
                    <a:srgbClr val="B789FD"/>
                  </a:fgClr>
                  <a:bgClr>
                    <a:srgbClr val="B789F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B789F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12325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b="1" kern="0" spc="50" dirty="0">
                <a:ln w="9525" cmpd="sng">
                  <a:solidFill>
                    <a:srgbClr val="B789F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B789FD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3948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8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Nói</a:t>
              </a:r>
              <a:endPara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800" kern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7</a:t>
              </a:r>
              <a:endParaRPr lang="en-US" sz="4800" kern="0">
                <a:solidFill>
                  <a:srgbClr val="422C46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63114" y="770154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Xin phép</a:t>
            </a:r>
            <a:endParaRPr lang="en-US" sz="60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38400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6550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63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8623" y="2100265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4702" y="2100265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05777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98329" y="49532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600" b="1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cấy cày</a:t>
            </a:r>
            <a:endParaRPr lang="en-US" sz="6600" b="1" ker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1771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1772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8904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b="1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êm đềm</a:t>
            </a:r>
            <a:endParaRPr lang="en-US" sz="6000" b="1" ker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411" y="2158085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411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98727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76640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gió nồm</a:t>
            </a:r>
            <a:endParaRPr lang="en-US" sz="8800" b="1" ker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1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437" y="2067227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437" y="2066753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81401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Nhím vội chạy về gọi bạn chồn.</a:t>
            </a:r>
            <a:endParaRPr lang="en-US" sz="4800" b="1" ker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6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3806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3808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57482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b="1" ker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 hai quay lại, ăn đến no nê.</a:t>
            </a:r>
            <a:endParaRPr lang="en-US" sz="6000" b="1" ker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89904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2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6E5"/>
              </a:solidFill>
              <a:latin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4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6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700" b="1" kern="0">
                <a:solidFill>
                  <a:srgbClr val="FFF6E5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  <a:sym typeface="Arial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3" y="481575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300" b="1" ker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  <a:sym typeface="Arial"/>
              </a:rPr>
              <a:t>41</a:t>
            </a:r>
            <a:endParaRPr lang="en-US" sz="5300" b="1" kern="0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7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300" kern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50323" y="5264726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Bà gửi cho Hà t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ui</a:t>
              </a: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kẹo.</a:t>
              </a:r>
              <a:endParaRPr lang="en-US" sz="5100" b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́</a:t>
              </a:r>
              <a:endParaRPr lang="en-US" sz="5100" b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ưi</a:t>
              </a:r>
              <a:endParaRPr lang="en-US" sz="51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1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buClr>
                <a:srgbClr val="000000"/>
              </a:buClr>
            </a:pPr>
            <a:r>
              <a:rPr lang="en-US" sz="8800" b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</a:t>
            </a:r>
            <a:r>
              <a:rPr lang="en-US" sz="8800" b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   ưi</a:t>
            </a:r>
            <a:endParaRPr lang="en-US" sz="8800" b="1">
              <a:solidFill>
                <a:srgbClr val="FFF6E5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1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Widescreen</PresentationFormat>
  <Paragraphs>107</Paragraphs>
  <Slides>31</Slides>
  <Notes>14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Cambria</vt:lpstr>
      <vt:lpstr>HP001 4 hàng</vt:lpstr>
      <vt:lpstr>Karla</vt:lpstr>
      <vt:lpstr>Karla Regular</vt:lpstr>
      <vt:lpstr>Luckiest Guy</vt:lpstr>
      <vt:lpstr>Tahoma</vt:lpstr>
      <vt:lpstr>Times New Roman</vt:lpstr>
      <vt:lpstr>Building Siblings Relationships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NHATMINH</dc:creator>
  <cp:lastModifiedBy>NHATMINH</cp:lastModifiedBy>
  <cp:revision>1</cp:revision>
  <dcterms:created xsi:type="dcterms:W3CDTF">2024-11-17T04:35:05Z</dcterms:created>
  <dcterms:modified xsi:type="dcterms:W3CDTF">2024-11-17T04:35:26Z</dcterms:modified>
</cp:coreProperties>
</file>