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9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B115B-6840-4504-8E36-AE7FC05F77F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E77F7-45BD-4A4B-9A6F-BD41CE87C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93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934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815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Luyện</a:t>
            </a:r>
            <a:r>
              <a:rPr lang="en-US" baseline="0" smtClean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93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172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 học</a:t>
            </a:r>
            <a:r>
              <a:rPr lang="en-US" baseline="0" smtClean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428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394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chú</a:t>
            </a:r>
            <a:r>
              <a:rPr lang="en-US" baseline="0" smtClean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695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083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279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28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980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535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092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1D8BD707-D9CF-40AE-B4C6-C98DA3205C09}" type="datetimeFigureOut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11/21/2024</a:t>
            </a:fld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1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6F15528-21DE-4FAA-801E-634DDDAF4B2B}" type="slidenum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37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066802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1D8BD707-D9CF-40AE-B4C6-C98DA3205C09}" type="datetimeFigureOut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11/21/2024</a:t>
            </a:fld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1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6F15528-21DE-4FAA-801E-634DDDAF4B2B}" type="slidenum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0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1D8BD707-D9CF-40AE-B4C6-C98DA3205C09}" type="datetimeFigureOut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11/21/2024</a:t>
            </a:fld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1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6F15528-21DE-4FAA-801E-634DDDAF4B2B}" type="slidenum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94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37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28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391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47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155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9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0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0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66802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1D8BD707-D9CF-40AE-B4C6-C98DA3205C09}" type="datetimeFigureOut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11/21/2024</a:t>
            </a:fld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1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6F15528-21DE-4FAA-801E-634DDDAF4B2B}" type="slidenum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13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0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98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5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70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53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10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6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213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319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373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42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1D8BD707-D9CF-40AE-B4C6-C98DA3205C09}" type="datetimeFigureOut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11/21/2024</a:t>
            </a:fld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1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6F15528-21DE-4FAA-801E-634DDDAF4B2B}" type="slidenum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3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2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1D8BD707-D9CF-40AE-B4C6-C98DA3205C09}" type="datetimeFigureOut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11/21/2024</a:t>
            </a:fld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1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6F15528-21DE-4FAA-801E-634DDDAF4B2B}" type="slidenum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8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96" b="1"/>
            </a:lvl1pPr>
            <a:lvl2pPr marL="304053" indent="0">
              <a:buNone/>
              <a:defRPr sz="1330" b="1"/>
            </a:lvl2pPr>
            <a:lvl3pPr marL="608106" indent="0">
              <a:buNone/>
              <a:defRPr sz="1197" b="1"/>
            </a:lvl3pPr>
            <a:lvl4pPr marL="912160" indent="0">
              <a:buNone/>
              <a:defRPr sz="1064" b="1"/>
            </a:lvl4pPr>
            <a:lvl5pPr marL="1216213" indent="0">
              <a:buNone/>
              <a:defRPr sz="1064" b="1"/>
            </a:lvl5pPr>
            <a:lvl6pPr marL="1520266" indent="0">
              <a:buNone/>
              <a:defRPr sz="1064" b="1"/>
            </a:lvl6pPr>
            <a:lvl7pPr marL="1824319" indent="0">
              <a:buNone/>
              <a:defRPr sz="1064" b="1"/>
            </a:lvl7pPr>
            <a:lvl8pPr marL="2128373" indent="0">
              <a:buNone/>
              <a:defRPr sz="1064" b="1"/>
            </a:lvl8pPr>
            <a:lvl9pPr marL="2432426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96" b="1"/>
            </a:lvl1pPr>
            <a:lvl2pPr marL="304053" indent="0">
              <a:buNone/>
              <a:defRPr sz="1330" b="1"/>
            </a:lvl2pPr>
            <a:lvl3pPr marL="608106" indent="0">
              <a:buNone/>
              <a:defRPr sz="1197" b="1"/>
            </a:lvl3pPr>
            <a:lvl4pPr marL="912160" indent="0">
              <a:buNone/>
              <a:defRPr sz="1064" b="1"/>
            </a:lvl4pPr>
            <a:lvl5pPr marL="1216213" indent="0">
              <a:buNone/>
              <a:defRPr sz="1064" b="1"/>
            </a:lvl5pPr>
            <a:lvl6pPr marL="1520266" indent="0">
              <a:buNone/>
              <a:defRPr sz="1064" b="1"/>
            </a:lvl6pPr>
            <a:lvl7pPr marL="1824319" indent="0">
              <a:buNone/>
              <a:defRPr sz="1064" b="1"/>
            </a:lvl7pPr>
            <a:lvl8pPr marL="2128373" indent="0">
              <a:buNone/>
              <a:defRPr sz="1064" b="1"/>
            </a:lvl8pPr>
            <a:lvl9pPr marL="2432426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1D8BD707-D9CF-40AE-B4C6-C98DA3205C09}" type="datetimeFigureOut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11/21/2024</a:t>
            </a:fld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1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6F15528-21DE-4FAA-801E-634DDDAF4B2B}" type="slidenum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6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1D8BD707-D9CF-40AE-B4C6-C98DA3205C09}" type="datetimeFigureOut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11/21/2024</a:t>
            </a:fld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1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6F15528-21DE-4FAA-801E-634DDDAF4B2B}" type="slidenum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71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1D8BD707-D9CF-40AE-B4C6-C98DA3205C09}" type="datetimeFigureOut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11/21/2024</a:t>
            </a:fld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1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6F15528-21DE-4FAA-801E-634DDDAF4B2B}" type="slidenum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46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6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1"/>
            </a:lvl1pPr>
            <a:lvl2pPr marL="304053" indent="0">
              <a:buNone/>
              <a:defRPr sz="798"/>
            </a:lvl2pPr>
            <a:lvl3pPr marL="608106" indent="0">
              <a:buNone/>
              <a:defRPr sz="665"/>
            </a:lvl3pPr>
            <a:lvl4pPr marL="912160" indent="0">
              <a:buNone/>
              <a:defRPr sz="599"/>
            </a:lvl4pPr>
            <a:lvl5pPr marL="1216213" indent="0">
              <a:buNone/>
              <a:defRPr sz="599"/>
            </a:lvl5pPr>
            <a:lvl6pPr marL="1520266" indent="0">
              <a:buNone/>
              <a:defRPr sz="599"/>
            </a:lvl6pPr>
            <a:lvl7pPr marL="1824319" indent="0">
              <a:buNone/>
              <a:defRPr sz="599"/>
            </a:lvl7pPr>
            <a:lvl8pPr marL="2128373" indent="0">
              <a:buNone/>
              <a:defRPr sz="599"/>
            </a:lvl8pPr>
            <a:lvl9pPr marL="2432426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1D8BD707-D9CF-40AE-B4C6-C98DA3205C09}" type="datetimeFigureOut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11/21/2024</a:t>
            </a:fld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1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6F15528-21DE-4FAA-801E-634DDDAF4B2B}" type="slidenum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5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28"/>
            </a:lvl1pPr>
            <a:lvl2pPr marL="304053" indent="0">
              <a:buNone/>
              <a:defRPr sz="1862"/>
            </a:lvl2pPr>
            <a:lvl3pPr marL="608106" indent="0">
              <a:buNone/>
              <a:defRPr sz="1596"/>
            </a:lvl3pPr>
            <a:lvl4pPr marL="912160" indent="0">
              <a:buNone/>
              <a:defRPr sz="1330"/>
            </a:lvl4pPr>
            <a:lvl5pPr marL="1216213" indent="0">
              <a:buNone/>
              <a:defRPr sz="1330"/>
            </a:lvl5pPr>
            <a:lvl6pPr marL="1520266" indent="0">
              <a:buNone/>
              <a:defRPr sz="1330"/>
            </a:lvl6pPr>
            <a:lvl7pPr marL="1824319" indent="0">
              <a:buNone/>
              <a:defRPr sz="1330"/>
            </a:lvl7pPr>
            <a:lvl8pPr marL="2128373" indent="0">
              <a:buNone/>
              <a:defRPr sz="1330"/>
            </a:lvl8pPr>
            <a:lvl9pPr marL="2432426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1"/>
            </a:lvl1pPr>
            <a:lvl2pPr marL="304053" indent="0">
              <a:buNone/>
              <a:defRPr sz="798"/>
            </a:lvl2pPr>
            <a:lvl3pPr marL="608106" indent="0">
              <a:buNone/>
              <a:defRPr sz="665"/>
            </a:lvl3pPr>
            <a:lvl4pPr marL="912160" indent="0">
              <a:buNone/>
              <a:defRPr sz="599"/>
            </a:lvl4pPr>
            <a:lvl5pPr marL="1216213" indent="0">
              <a:buNone/>
              <a:defRPr sz="599"/>
            </a:lvl5pPr>
            <a:lvl6pPr marL="1520266" indent="0">
              <a:buNone/>
              <a:defRPr sz="599"/>
            </a:lvl6pPr>
            <a:lvl7pPr marL="1824319" indent="0">
              <a:buNone/>
              <a:defRPr sz="599"/>
            </a:lvl7pPr>
            <a:lvl8pPr marL="2128373" indent="0">
              <a:buNone/>
              <a:defRPr sz="599"/>
            </a:lvl8pPr>
            <a:lvl9pPr marL="2432426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1D8BD707-D9CF-40AE-B4C6-C98DA3205C09}" type="datetimeFigureOut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11/21/2024</a:t>
            </a:fld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1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1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6F15528-21DE-4FAA-801E-634DDDAF4B2B}" type="slidenum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3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F3C2F195-E1F5-4306-83F9-D2DEF8E7F46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2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810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39" indent="-228039" algn="l" defTabSz="60810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87" indent="-190034" algn="l" defTabSz="60810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133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86" indent="-152027" algn="l" defTabSz="60810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240" indent="-152027" algn="l" defTabSz="60810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93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346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399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453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53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106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60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213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266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319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373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426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9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gif"/><Relationship Id="rId5" Type="http://schemas.openxmlformats.org/officeDocument/2006/relationships/image" Target="../media/image25.jpg"/><Relationship Id="rId10" Type="http://schemas.openxmlformats.org/officeDocument/2006/relationships/image" Target="../media/image29.jpe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" y="8483"/>
            <a:ext cx="12161838" cy="774586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92" y="542868"/>
            <a:ext cx="10563802" cy="52990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42" y="248509"/>
            <a:ext cx="2541735" cy="20575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1608" y="8483"/>
            <a:ext cx="1971769" cy="18263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3972" y="4749519"/>
            <a:ext cx="8182003" cy="1506928"/>
          </a:xfrm>
          <a:prstGeom prst="rect">
            <a:avLst/>
          </a:prstGeom>
        </p:spPr>
      </p:pic>
      <p:pic>
        <p:nvPicPr>
          <p:cNvPr id="7" name="图片 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653" y="3495660"/>
            <a:ext cx="9797618" cy="883634"/>
          </a:xfrm>
          <a:prstGeom prst="rect">
            <a:avLst/>
          </a:prstGeom>
        </p:spPr>
      </p:pic>
      <p:grpSp>
        <p:nvGrpSpPr>
          <p:cNvPr id="8" name="组合 10"/>
          <p:cNvGrpSpPr/>
          <p:nvPr/>
        </p:nvGrpSpPr>
        <p:grpSpPr>
          <a:xfrm rot="10800000" flipH="1">
            <a:off x="9932603" y="3673115"/>
            <a:ext cx="1264206" cy="1151288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410" tIns="34205" rIns="68410" bIns="34205" numCol="1" anchor="t" anchorCtr="0" compatLnSpc="1"/>
            <a:lstStyle/>
            <a:p>
              <a:pPr defTabSz="1216152">
                <a:defRPr/>
              </a:pPr>
              <a:endParaRPr lang="zh-CN" altLang="en-US" sz="1795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410" tIns="34205" rIns="68410" bIns="34205" numCol="1" anchor="t" anchorCtr="0" compatLnSpc="1"/>
            <a:lstStyle/>
            <a:p>
              <a:pPr defTabSz="1216152">
                <a:defRPr/>
              </a:pPr>
              <a:endParaRPr lang="zh-CN" altLang="en-US" sz="1795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410" tIns="34205" rIns="68410" bIns="34205" numCol="1" anchor="t" anchorCtr="0" compatLnSpc="1"/>
            <a:lstStyle/>
            <a:p>
              <a:pPr defTabSz="1216152">
                <a:defRPr/>
              </a:pPr>
              <a:endParaRPr lang="zh-CN" altLang="en-US" sz="1795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410" tIns="34205" rIns="68410" bIns="34205" numCol="1" anchor="t" anchorCtr="0" compatLnSpc="1"/>
            <a:lstStyle/>
            <a:p>
              <a:pPr defTabSz="1216152">
                <a:defRPr/>
              </a:pPr>
              <a:endParaRPr lang="zh-CN" altLang="en-US" sz="1795" dirty="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410" tIns="34205" rIns="68410" bIns="34205" numCol="1" anchor="t" anchorCtr="0" compatLnSpc="1"/>
            <a:lstStyle/>
            <a:p>
              <a:pPr defTabSz="1216152">
                <a:defRPr/>
              </a:pPr>
              <a:endParaRPr lang="zh-CN" altLang="en-US" sz="1795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410" tIns="34205" rIns="68410" bIns="34205" numCol="1" anchor="t" anchorCtr="0" compatLnSpc="1"/>
            <a:lstStyle/>
            <a:p>
              <a:pPr defTabSz="1216152">
                <a:defRPr/>
              </a:pPr>
              <a:endParaRPr lang="zh-CN" altLang="en-US" sz="1795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410" tIns="34205" rIns="68410" bIns="34205" numCol="1" anchor="t" anchorCtr="0" compatLnSpc="1"/>
            <a:lstStyle/>
            <a:p>
              <a:pPr defTabSz="1216152">
                <a:defRPr/>
              </a:pPr>
              <a:endParaRPr lang="zh-CN" altLang="en-US" sz="1795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410" tIns="34205" rIns="68410" bIns="34205" numCol="1" anchor="t" anchorCtr="0" compatLnSpc="1"/>
            <a:lstStyle/>
            <a:p>
              <a:pPr defTabSz="1216152">
                <a:defRPr/>
              </a:pPr>
              <a:endParaRPr lang="zh-CN" altLang="en-US" sz="1795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410" tIns="34205" rIns="68410" bIns="34205" numCol="1" anchor="t" anchorCtr="0" compatLnSpc="1"/>
            <a:lstStyle/>
            <a:p>
              <a:pPr defTabSz="1216152">
                <a:defRPr/>
              </a:pPr>
              <a:endParaRPr lang="zh-CN" altLang="en-US" sz="1795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410" tIns="34205" rIns="68410" bIns="34205" numCol="1" anchor="t" anchorCtr="0" compatLnSpc="1"/>
            <a:lstStyle/>
            <a:p>
              <a:pPr defTabSz="1216152">
                <a:defRPr/>
              </a:pPr>
              <a:endParaRPr lang="zh-CN" altLang="en-US" sz="1795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42753" y="4807275"/>
            <a:ext cx="9089705" cy="521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sz="2793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793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3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793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93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793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3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793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3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793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3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2793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71316" y="780565"/>
            <a:ext cx="11449371" cy="2302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2114">
              <a:defRPr/>
            </a:pPr>
            <a:r>
              <a:rPr lang="en-US" sz="279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TIỂU HỌC QUỐC TUẤN </a:t>
            </a:r>
          </a:p>
          <a:p>
            <a:pPr algn="ctr" defTabSz="912114">
              <a:defRPr/>
            </a:pPr>
            <a:r>
              <a:rPr lang="en-US" altLang="zh-CN" sz="3192" b="1" dirty="0">
                <a:solidFill>
                  <a:srgbClr val="54A021">
                    <a:lumMod val="7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CHÀO MỪNG CÁC QUÝ THẦY CÔ  </a:t>
            </a:r>
          </a:p>
          <a:p>
            <a:pPr algn="ctr" defTabSz="912114">
              <a:defRPr/>
            </a:pPr>
            <a:r>
              <a:rPr lang="en-US" altLang="zh-CN" sz="3192" b="1" dirty="0">
                <a:solidFill>
                  <a:srgbClr val="54A021">
                    <a:lumMod val="7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VỀ THĂM VÀ DỰ GIỜ  </a:t>
            </a:r>
            <a:r>
              <a:rPr lang="en-US" altLang="zh-CN" sz="3192" b="1" dirty="0" err="1">
                <a:solidFill>
                  <a:srgbClr val="54A021">
                    <a:lumMod val="7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LỚP</a:t>
            </a:r>
            <a:r>
              <a:rPr lang="en-US" altLang="zh-CN" sz="3192" b="1" dirty="0">
                <a:solidFill>
                  <a:srgbClr val="54A021">
                    <a:lumMod val="7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192" b="1" dirty="0" err="1">
                <a:solidFill>
                  <a:srgbClr val="54A021">
                    <a:lumMod val="7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1D</a:t>
            </a:r>
            <a:endParaRPr lang="en-US" altLang="zh-CN" sz="3192" b="1" dirty="0">
              <a:solidFill>
                <a:srgbClr val="54A021">
                  <a:lumMod val="75000"/>
                </a:srgbClr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 defTabSz="912114">
              <a:defRPr/>
            </a:pPr>
            <a:endParaRPr lang="en-US" altLang="zh-CN" sz="2793" b="1" dirty="0">
              <a:solidFill>
                <a:srgbClr val="5FA08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22951" y="2504663"/>
            <a:ext cx="7962822" cy="82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sz="4788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788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788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788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88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788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563664" y="248509"/>
            <a:ext cx="1394268" cy="1493037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1411641" y="400532"/>
            <a:ext cx="1394268" cy="1493037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08089" y="3333603"/>
            <a:ext cx="7962822" cy="82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sz="4788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788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46: AC </a:t>
            </a:r>
            <a:r>
              <a:rPr lang="en-US" sz="4788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ĂC</a:t>
            </a:r>
            <a:r>
              <a:rPr lang="en-US" sz="4788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88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ÂC</a:t>
            </a:r>
            <a:r>
              <a:rPr lang="en-US" sz="4788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788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816"/>
      </p:ext>
    </p:extLst>
  </p:cSld>
  <p:clrMapOvr>
    <a:masterClrMapping/>
  </p:clrMapOvr>
  <p:transition spd="slow" advTm="192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" grpId="0"/>
      <p:bldP spid="21" grpId="0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630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39512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88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063086"/>
            <a:ext cx="4295089" cy="1270915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891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316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36853" y="4383190"/>
            <a:ext cx="2018038" cy="937203"/>
          </a:xfrm>
          <a:prstGeom prst="rect">
            <a:avLst/>
          </a:prstGeom>
          <a:noFill/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40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115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115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0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115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3100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2100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82050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9583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331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  <a:endParaRPr lang="en-US" sz="115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58150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387364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6848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45227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50004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73102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32906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6823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117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97646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6796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9590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4635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547179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Chế phẩm từ vi khuẩn iúp tăng năng suất đậu phụng lên hơn 30%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1"/>
          <a:stretch/>
        </p:blipFill>
        <p:spPr bwMode="auto">
          <a:xfrm>
            <a:off x="402145" y="644940"/>
            <a:ext cx="4191000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ạc với tác dụng của cây lạc và cách dùng cây lạc trị bệnh như thế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44940"/>
            <a:ext cx="6737934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6" b="14043"/>
          <a:stretch/>
        </p:blipFill>
        <p:spPr>
          <a:xfrm>
            <a:off x="2076781" y="1"/>
            <a:ext cx="7533590" cy="5019585"/>
          </a:xfrm>
          <a:prstGeom prst="rect">
            <a:avLst/>
          </a:prstGeom>
        </p:spPr>
      </p:pic>
      <p:pic>
        <p:nvPicPr>
          <p:cNvPr id="1030" name="Picture 6" descr="Có âm nhạc cuộc sống tươi đẹp hơn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40" y="-81135"/>
            <a:ext cx="6927273" cy="48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Cute Little Kid Girl Wear A Clothes Stock Vector - Illustration of  child, preparing: 18289917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2" b="89842" l="9314" r="83824">
                        <a14:foregroundMark x1="35525" y1="25625" x2="58655" y2="30438"/>
                        <a14:foregroundMark x1="43084" y1="33375" x2="46712" y2="3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62" b="176"/>
          <a:stretch/>
        </p:blipFill>
        <p:spPr bwMode="auto">
          <a:xfrm>
            <a:off x="3973712" y="-25400"/>
            <a:ext cx="3739727" cy="48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NG DỤNG CỦA QUẢ GẤ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19" y="23871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399" y="238710"/>
            <a:ext cx="6996588" cy="46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47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54994" y="2408238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54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6848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45227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0004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73102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32906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6823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117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97646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6796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9590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4635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547179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881" y="26986"/>
            <a:ext cx="7480300" cy="52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1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04230" y="512772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BS. Nguyễn Trung Nghĩ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395" y="304801"/>
            <a:ext cx="2826705" cy="40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8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4395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57200" y="5439506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832" y="145136"/>
            <a:ext cx="7240136" cy="50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68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281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04858" y="556448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10" descr="CÔNG DỤNG CỦA QUẢ G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884" y="575286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571032"/>
            <a:ext cx="6189777" cy="41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85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93244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504634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689430" y="4719096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634" y="1752601"/>
            <a:ext cx="3352234" cy="22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550" y="1295401"/>
            <a:ext cx="4039168" cy="279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S. Nguyễn Trung Nghĩ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08" y="972458"/>
            <a:ext cx="2248636" cy="32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51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239000" y="59436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50390" y="59436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743674" y="59436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68481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45227" y="48189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50004" y="48189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73102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32906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846823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01177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97646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67962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95900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546353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547179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896" y="-30885"/>
            <a:ext cx="6800273" cy="475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42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36" y="1029118"/>
            <a:ext cx="1964540" cy="2485098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090478"/>
            <a:ext cx="2209800" cy="2423738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63" y="1090479"/>
            <a:ext cx="1981526" cy="2423738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64" y="3646363"/>
            <a:ext cx="2026719" cy="235356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35" y="3606869"/>
            <a:ext cx="1964540" cy="2393057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3606869"/>
            <a:ext cx="2209799" cy="2393057"/>
          </a:xfrm>
          <a:prstGeom prst="rect">
            <a:avLst/>
          </a:prstGeom>
        </p:spPr>
      </p:pic>
      <p:pic>
        <p:nvPicPr>
          <p:cNvPr id="307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85104" y="278016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15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6" y="76203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64150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415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53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A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90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140024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6" y="76203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64150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415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3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Â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81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12600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6" y="76203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64150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415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l-GR" sz="14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227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Ă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-131207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86732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4014" b="64655"/>
          <a:stretch/>
        </p:blipFill>
        <p:spPr>
          <a:xfrm>
            <a:off x="1393670" y="-1"/>
            <a:ext cx="9101651" cy="4339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62732" y="445225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494204" y="4870350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86001" y="6130001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757443" y="5113647"/>
            <a:ext cx="96948" cy="4182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11316" y="398581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800" b="1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788772" y="393834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800" b="1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688610" y="4364325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228378" y="6130001"/>
            <a:ext cx="141942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0788772" y="481386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8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 Bắc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97462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Phìn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52148" y="44958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 Chải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19800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Van</a:t>
            </a:r>
          </a:p>
        </p:txBody>
      </p:sp>
    </p:spTree>
    <p:extLst>
      <p:ext uri="{BB962C8B-B14F-4D97-AF65-F5344CB8AC3E}">
        <p14:creationId xmlns:p14="http://schemas.microsoft.com/office/powerpoint/2010/main" val="5582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 Kinh Nghiệm Du Lịch Sapa Mùa Hè Không Phải Ai Cũng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32" y="201159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85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pa] Thác Bạc - Dải Lụa Trắng Giữa Núi Rừng Tây Bắc - Khám Phá Di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457201"/>
            <a:ext cx="4798961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ác Bạc ở Sapa - mỗi cung bậc là từng cảm xúc lan tỏa | Viet Fun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454523"/>
            <a:ext cx="4795407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67201" y="1"/>
            <a:ext cx="3709813" cy="90904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</p:spTree>
    <p:extLst>
      <p:ext uri="{BB962C8B-B14F-4D97-AF65-F5344CB8AC3E}">
        <p14:creationId xmlns:p14="http://schemas.microsoft.com/office/powerpoint/2010/main" val="315020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62401" y="2850331"/>
            <a:ext cx="413804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  <a:endParaRPr lang="en-US" sz="880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17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nh nghiệm du lịch Bản Tả Phìn - thị trấn Sapa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8201"/>
            <a:ext cx="8678607" cy="57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99223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Van</a:t>
            </a:r>
          </a:p>
        </p:txBody>
      </p:sp>
    </p:spTree>
    <p:extLst>
      <p:ext uri="{BB962C8B-B14F-4D97-AF65-F5344CB8AC3E}">
        <p14:creationId xmlns:p14="http://schemas.microsoft.com/office/powerpoint/2010/main" val="50512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Phìn</a:t>
            </a:r>
          </a:p>
        </p:txBody>
      </p:sp>
      <p:pic>
        <p:nvPicPr>
          <p:cNvPr id="9218" name="Picture 2" descr="Khám phá Bản Tả Phìn Sapa - ChuduInf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7287312" cy="46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17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Ẻ ĐẸP HOANG SƠ CỦA BẢN SÍN CHẢI -S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11361"/>
            <a:ext cx="5762625" cy="37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u lịch Sapa tới bản Sín Chải bình d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2667001"/>
            <a:ext cx="5204563" cy="390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5579823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Sín Chải</a:t>
            </a:r>
          </a:p>
        </p:txBody>
      </p:sp>
    </p:spTree>
    <p:extLst>
      <p:ext uri="{BB962C8B-B14F-4D97-AF65-F5344CB8AC3E}">
        <p14:creationId xmlns:p14="http://schemas.microsoft.com/office/powerpoint/2010/main" val="372002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65794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2469" y="5358427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Tỉnh nào của nước ta được nhắc đến trong bài?</a:t>
            </a:r>
            <a:endParaRPr lang="en-US" sz="440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0049388" y="914400"/>
            <a:ext cx="167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52470" y="1676400"/>
            <a:ext cx="11273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24235" y="2438400"/>
            <a:ext cx="2645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629400" y="2434772"/>
            <a:ext cx="2514600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52469" y="5358427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Sa Pa có gì đặc biệt?</a:t>
            </a:r>
            <a:endParaRPr lang="en-US" sz="440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56438" y="5358427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địa điểm nổi tiếng nào được nhắc đến trong bài?</a:t>
            </a:r>
            <a:endParaRPr lang="en-US" sz="360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652013" y="2373992"/>
            <a:ext cx="1078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5794" y="3159732"/>
            <a:ext cx="1258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91200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82126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993809" y="3159732"/>
            <a:ext cx="7362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4236" y="3886200"/>
            <a:ext cx="1099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79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482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1" y="2586341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713" y="-123723"/>
            <a:ext cx="4644677" cy="32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11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30291" y="914401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  <a:endParaRPr lang="en-US" sz="60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719944"/>
            <a:ext cx="7376195" cy="50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7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47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62201" y="2590800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  <a:endParaRPr lang="en-US" sz="13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2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334" y="386334"/>
            <a:ext cx="6085332" cy="608533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72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90550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nhà Hà đi Tam Đảo. Khi tán cây, ngọn cỏ còn thiu thiu ngủ, Hà đã dậy ngắm mây mù. Đến trưa, trời như vào thu. Mùa hè ở Tam đảo quả là dễ chịu.</a:t>
            </a:r>
            <a:endParaRPr lang="en-US" sz="54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6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334" y="386334"/>
            <a:ext cx="6085332" cy="60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4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nh đẹp Sapa !!!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70" y="-7748"/>
            <a:ext cx="12219353" cy="6873496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81201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  <a:endParaRPr lang="en-US" sz="960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56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b="69259"/>
          <a:stretch/>
        </p:blipFill>
        <p:spPr>
          <a:xfrm>
            <a:off x="88900" y="-333114"/>
            <a:ext cx="12027798" cy="53242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46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-509450" y="5536252"/>
            <a:ext cx="13010604" cy="1506622"/>
            <a:chOff x="293203" y="5677831"/>
            <a:chExt cx="11386258" cy="1506622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293203" y="5683365"/>
              <a:ext cx="11386258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Tây</a:t>
              </a:r>
              <a:r>
                <a:rPr lang="en-US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Bắc</a:t>
              </a:r>
              <a:r>
                <a:rPr lang="en-US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ruộng</a:t>
              </a:r>
              <a:r>
                <a:rPr lang="en-US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bậc</a:t>
              </a:r>
              <a:r>
                <a:rPr lang="en-US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thang, </a:t>
              </a:r>
              <a:r>
                <a:rPr lang="en-US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thác</a:t>
              </a:r>
              <a:r>
                <a:rPr lang="en-US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nước</a:t>
              </a:r>
              <a:r>
                <a:rPr lang="en-US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1640624" y="5683365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ăc</a:t>
              </a:r>
              <a:endParaRPr lang="en-US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303817" y="567783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ac</a:t>
              </a:r>
              <a:endParaRPr lang="en-US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836268" y="567783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âc</a:t>
              </a:r>
              <a:endParaRPr lang="en-US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0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ac  ăc  âc</a:t>
            </a:r>
            <a:endParaRPr lang="en-US" sz="8800" b="1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Du lịch Tây Bắc tháng 3 có gì đẹ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/>
        </p:blipFill>
        <p:spPr bwMode="auto">
          <a:xfrm>
            <a:off x="3026388" y="1976631"/>
            <a:ext cx="6665225" cy="343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 con thác đẹp như mơ nơi núi rừng Tây Bắ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72" y="1908515"/>
            <a:ext cx="5341527" cy="35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89904" y="193727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724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</Words>
  <Application>Microsoft Office PowerPoint</Application>
  <PresentationFormat>Widescreen</PresentationFormat>
  <Paragraphs>143</Paragraphs>
  <Slides>36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Microsoft YaHei</vt:lpstr>
      <vt:lpstr>宋体</vt:lpstr>
      <vt:lpstr>.VnCooper</vt:lpstr>
      <vt:lpstr>Arial</vt:lpstr>
      <vt:lpstr>Arial Rounded MT Bold</vt:lpstr>
      <vt:lpstr>Arial-Rounded</vt:lpstr>
      <vt:lpstr>Arrus-Black</vt:lpstr>
      <vt:lpstr>Calibri</vt:lpstr>
      <vt:lpstr>等线</vt:lpstr>
      <vt:lpstr>DomCasual</vt:lpstr>
      <vt:lpstr>HP001 4 hàng</vt:lpstr>
      <vt:lpstr>Times New Roman</vt:lpstr>
      <vt:lpstr>汉仪小麦体简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NHATMINH</dc:creator>
  <cp:lastModifiedBy>NHATMINH</cp:lastModifiedBy>
  <cp:revision>2</cp:revision>
  <dcterms:created xsi:type="dcterms:W3CDTF">2024-11-20T17:58:17Z</dcterms:created>
  <dcterms:modified xsi:type="dcterms:W3CDTF">2024-11-20T17:59:02Z</dcterms:modified>
</cp:coreProperties>
</file>