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7" r:id="rId3"/>
    <p:sldMasterId id="2147483689" r:id="rId4"/>
  </p:sldMasterIdLst>
  <p:notesMasterIdLst>
    <p:notesMasterId r:id="rId32"/>
  </p:notesMasterIdLst>
  <p:sldIdLst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46" r:id="rId13"/>
    <p:sldId id="284" r:id="rId14"/>
    <p:sldId id="256" r:id="rId15"/>
    <p:sldId id="316" r:id="rId16"/>
    <p:sldId id="337" r:id="rId17"/>
    <p:sldId id="304" r:id="rId18"/>
    <p:sldId id="339" r:id="rId19"/>
    <p:sldId id="340" r:id="rId20"/>
    <p:sldId id="341" r:id="rId21"/>
    <p:sldId id="342" r:id="rId22"/>
    <p:sldId id="305" r:id="rId23"/>
    <p:sldId id="300" r:id="rId24"/>
    <p:sldId id="258" r:id="rId25"/>
    <p:sldId id="260" r:id="rId26"/>
    <p:sldId id="343" r:id="rId27"/>
    <p:sldId id="344" r:id="rId28"/>
    <p:sldId id="306" r:id="rId29"/>
    <p:sldId id="345" r:id="rId30"/>
    <p:sldId id="299" r:id="rId31"/>
  </p:sldIdLst>
  <p:sldSz cx="11430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60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918" y="72"/>
      </p:cViewPr>
      <p:guideLst>
        <p:guide orient="horz" pos="216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AEC37-0712-4C68-8DD5-7552A7C46520}" type="datetimeFigureOut">
              <a:rPr lang="en-SG" smtClean="0"/>
              <a:t>21/11/2024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1143000"/>
            <a:ext cx="51435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38D79-61E2-4A6A-81DE-91AD6330803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5080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E2820-AFE1-45FA-949E-17BDB534E1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27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2130426"/>
            <a:ext cx="9715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886200"/>
            <a:ext cx="80010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74639"/>
            <a:ext cx="25717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74639"/>
            <a:ext cx="75247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73368" y="-614320"/>
            <a:ext cx="665924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857250" y="2111133"/>
            <a:ext cx="55470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857250" y="3786735"/>
            <a:ext cx="55470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6579211" y="5055866"/>
            <a:ext cx="1189645" cy="82849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525515" y="5286073"/>
            <a:ext cx="622720" cy="52910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0526109" y="871191"/>
            <a:ext cx="1230440" cy="94716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311318" y="5106890"/>
            <a:ext cx="1242240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0511984" y="3167616"/>
            <a:ext cx="1031534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0593024" y="3644047"/>
            <a:ext cx="524617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1" name="Google Shape;61;p3"/>
          <p:cNvSpPr/>
          <p:nvPr/>
        </p:nvSpPr>
        <p:spPr>
          <a:xfrm rot="10491037">
            <a:off x="7988772" y="3162088"/>
            <a:ext cx="1214041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2" name="Google Shape;62;p3"/>
          <p:cNvSpPr/>
          <p:nvPr/>
        </p:nvSpPr>
        <p:spPr>
          <a:xfrm rot="-7367623">
            <a:off x="8541345" y="4095858"/>
            <a:ext cx="729807" cy="70045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0345022" y="3267535"/>
            <a:ext cx="1162913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4" name="Google Shape;64;p3"/>
          <p:cNvSpPr/>
          <p:nvPr/>
        </p:nvSpPr>
        <p:spPr>
          <a:xfrm rot="1200934">
            <a:off x="8252242" y="2995678"/>
            <a:ext cx="1179959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0406538" y="572931"/>
            <a:ext cx="990460" cy="1457686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0355614" y="4766678"/>
            <a:ext cx="1090755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336670" y="5209440"/>
            <a:ext cx="1381909" cy="754219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228305" y="5615026"/>
            <a:ext cx="1214062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69" name="Google Shape;69;p3"/>
          <p:cNvSpPr/>
          <p:nvPr/>
        </p:nvSpPr>
        <p:spPr>
          <a:xfrm>
            <a:off x="8391414" y="5987446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0" name="Google Shape;70;p3"/>
          <p:cNvSpPr/>
          <p:nvPr/>
        </p:nvSpPr>
        <p:spPr>
          <a:xfrm>
            <a:off x="8018108" y="5577669"/>
            <a:ext cx="1271185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1" name="Google Shape;71;p3"/>
          <p:cNvSpPr/>
          <p:nvPr/>
        </p:nvSpPr>
        <p:spPr>
          <a:xfrm>
            <a:off x="9221373" y="1562035"/>
            <a:ext cx="583834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2" name="Google Shape;72;p3"/>
          <p:cNvSpPr/>
          <p:nvPr/>
        </p:nvSpPr>
        <p:spPr>
          <a:xfrm>
            <a:off x="9047392" y="1632990"/>
            <a:ext cx="695425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3" name="Google Shape;73;p3"/>
          <p:cNvSpPr/>
          <p:nvPr/>
        </p:nvSpPr>
        <p:spPr>
          <a:xfrm rot="-7924870">
            <a:off x="8936483" y="-162989"/>
            <a:ext cx="1121632" cy="78112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4" name="Google Shape;74;p3"/>
          <p:cNvSpPr/>
          <p:nvPr/>
        </p:nvSpPr>
        <p:spPr>
          <a:xfrm rot="-1232320">
            <a:off x="9681701" y="-349957"/>
            <a:ext cx="426708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5" name="Google Shape;75;p3"/>
          <p:cNvSpPr/>
          <p:nvPr/>
        </p:nvSpPr>
        <p:spPr>
          <a:xfrm rot="-1232584">
            <a:off x="9741820" y="-129512"/>
            <a:ext cx="334545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170812" y="-456001"/>
            <a:ext cx="435912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7" name="Google Shape;77;p3"/>
          <p:cNvSpPr/>
          <p:nvPr/>
        </p:nvSpPr>
        <p:spPr>
          <a:xfrm>
            <a:off x="7085137" y="527117"/>
            <a:ext cx="1414578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8" name="Google Shape;78;p3"/>
          <p:cNvSpPr/>
          <p:nvPr/>
        </p:nvSpPr>
        <p:spPr>
          <a:xfrm>
            <a:off x="7833993" y="1441362"/>
            <a:ext cx="524590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  <p:sp>
        <p:nvSpPr>
          <p:cNvPr id="79" name="Google Shape;79;p3"/>
          <p:cNvSpPr/>
          <p:nvPr/>
        </p:nvSpPr>
        <p:spPr>
          <a:xfrm rot="1319022">
            <a:off x="7275994" y="564145"/>
            <a:ext cx="934598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429" y="1"/>
            <a:ext cx="11427143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85812" y="533400"/>
            <a:ext cx="7929563" cy="1828800"/>
          </a:xfrm>
        </p:spPr>
        <p:txBody>
          <a:bodyPr anchor="b">
            <a:normAutofit/>
          </a:bodyPr>
          <a:lstStyle>
            <a:lvl1pPr algn="l"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785812" y="2438400"/>
            <a:ext cx="6643688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125"/>
              </a:spcBef>
              <a:buNone/>
              <a:defRPr lang="vi-VN" sz="22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algn="ctr" latinLnBrk="0">
              <a:buNone/>
              <a:defRPr lang="vi-VN" sz="1875"/>
            </a:lvl2pPr>
            <a:lvl3pPr marL="857250" indent="0" algn="ctr" latinLnBrk="0">
              <a:buNone/>
              <a:defRPr lang="vi-VN" sz="1690"/>
            </a:lvl3pPr>
            <a:lvl4pPr marL="1285875" indent="0" algn="ctr" latinLnBrk="0">
              <a:buNone/>
              <a:defRPr lang="vi-VN" sz="1500"/>
            </a:lvl4pPr>
            <a:lvl5pPr marL="1714500" indent="0" algn="ctr" latinLnBrk="0">
              <a:buNone/>
              <a:defRPr lang="vi-VN" sz="1500"/>
            </a:lvl5pPr>
            <a:lvl6pPr marL="2143125" indent="0" algn="ctr" latinLnBrk="0">
              <a:buNone/>
              <a:defRPr lang="vi-VN" sz="1500"/>
            </a:lvl6pPr>
            <a:lvl7pPr marL="2571750" indent="0" algn="ctr" latinLnBrk="0">
              <a:buNone/>
              <a:defRPr lang="vi-VN" sz="1500"/>
            </a:lvl7pPr>
            <a:lvl8pPr marL="3000375" indent="0" algn="ctr" latinLnBrk="0">
              <a:buNone/>
              <a:defRPr lang="vi-VN" sz="1500"/>
            </a:lvl8pPr>
            <a:lvl9pPr marL="3429000" indent="0" algn="ctr" latinLnBrk="0">
              <a:buNone/>
              <a:defRPr lang="vi-VN" sz="15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21/11/2024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1427143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143250" y="533400"/>
            <a:ext cx="6858000" cy="1828800"/>
          </a:xfrm>
        </p:spPr>
        <p:txBody>
          <a:bodyPr anchor="b">
            <a:normAutofit/>
          </a:bodyPr>
          <a:lstStyle>
            <a:lvl1pPr latinLnBrk="0">
              <a:defRPr lang="vi-VN" sz="412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143250" y="2438400"/>
            <a:ext cx="51435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22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 latinLnBrk="0">
              <a:buNone/>
              <a:defRPr lang="vi-VN"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287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5886450" y="1825625"/>
            <a:ext cx="411480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21/11/2024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287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287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5886450" y="1828800"/>
            <a:ext cx="411480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5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875" b="1"/>
            </a:lvl2pPr>
            <a:lvl3pPr marL="857250" indent="0" latinLnBrk="0">
              <a:buNone/>
              <a:defRPr lang="vi-VN" sz="1690" b="1"/>
            </a:lvl3pPr>
            <a:lvl4pPr marL="1285875" indent="0" latinLnBrk="0">
              <a:buNone/>
              <a:defRPr lang="vi-VN" sz="1500" b="1"/>
            </a:lvl4pPr>
            <a:lvl5pPr marL="1714500" indent="0" latinLnBrk="0">
              <a:buNone/>
              <a:defRPr lang="vi-VN" sz="1500" b="1"/>
            </a:lvl5pPr>
            <a:lvl6pPr marL="2143125" indent="0" latinLnBrk="0">
              <a:buNone/>
              <a:defRPr lang="vi-VN" sz="1500" b="1"/>
            </a:lvl6pPr>
            <a:lvl7pPr marL="2571750" indent="0" latinLnBrk="0">
              <a:buNone/>
              <a:defRPr lang="vi-VN" sz="1500" b="1"/>
            </a:lvl7pPr>
            <a:lvl8pPr marL="3000375" indent="0" latinLnBrk="0">
              <a:buNone/>
              <a:defRPr lang="vi-VN" sz="1500" b="1"/>
            </a:lvl8pPr>
            <a:lvl9pPr marL="3429000" indent="0" latinLnBrk="0">
              <a:buNone/>
              <a:defRPr lang="vi-VN" sz="15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5886450" y="2624666"/>
            <a:ext cx="411480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11/21/2024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21/11/2024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21/11/2024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429125" y="1828801"/>
            <a:ext cx="5572125" cy="3476625"/>
          </a:xfrm>
        </p:spPr>
        <p:txBody>
          <a:bodyPr>
            <a:normAutofit/>
          </a:bodyPr>
          <a:lstStyle>
            <a:lvl1pPr latinLnBrk="0">
              <a:defRPr lang="vi-VN" sz="1875"/>
            </a:lvl1pPr>
            <a:lvl2pPr latinLnBrk="0">
              <a:defRPr lang="vi-VN" sz="1690"/>
            </a:lvl2pPr>
            <a:lvl3pPr latinLnBrk="0">
              <a:defRPr lang="vi-VN" sz="1500"/>
            </a:lvl3pPr>
            <a:lvl4pPr latinLnBrk="0">
              <a:defRPr lang="vi-VN" sz="1315"/>
            </a:lvl4pPr>
            <a:lvl5pPr latinLnBrk="0">
              <a:defRPr lang="vi-VN" sz="1315"/>
            </a:lvl5pPr>
            <a:lvl6pPr latinLnBrk="0">
              <a:defRPr lang="vi-VN" sz="1875"/>
            </a:lvl6pPr>
            <a:lvl7pPr latinLnBrk="0">
              <a:defRPr lang="vi-VN" sz="1875"/>
            </a:lvl7pPr>
            <a:lvl8pPr latinLnBrk="0">
              <a:defRPr lang="vi-VN" sz="1875"/>
            </a:lvl8pPr>
            <a:lvl9pPr latinLnBrk="0">
              <a:defRPr lang="vi-VN" sz="1875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428749" y="1828801"/>
            <a:ext cx="274320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/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21/11/2024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6572250" y="2245995"/>
            <a:ext cx="34290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125"/>
              </a:spcBef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1315"/>
            </a:lvl2pPr>
            <a:lvl3pPr marL="857250" indent="0" latinLnBrk="0">
              <a:buNone/>
              <a:defRPr lang="vi-VN" sz="1125"/>
            </a:lvl3pPr>
            <a:lvl4pPr marL="1285875" indent="0" latinLnBrk="0">
              <a:buNone/>
              <a:defRPr lang="vi-VN" sz="940"/>
            </a:lvl4pPr>
            <a:lvl5pPr marL="1714500" indent="0" latinLnBrk="0">
              <a:buNone/>
              <a:defRPr lang="vi-VN" sz="940"/>
            </a:lvl5pPr>
            <a:lvl6pPr marL="2143125" indent="0" latinLnBrk="0">
              <a:buNone/>
              <a:defRPr lang="vi-VN" sz="940"/>
            </a:lvl6pPr>
            <a:lvl7pPr marL="2571750" indent="0" latinLnBrk="0">
              <a:buNone/>
              <a:defRPr lang="vi-VN" sz="940"/>
            </a:lvl7pPr>
            <a:lvl8pPr marL="3000375" indent="0" latinLnBrk="0">
              <a:buNone/>
              <a:defRPr lang="vi-VN" sz="940"/>
            </a:lvl8pPr>
            <a:lvl9pPr marL="3429000" indent="0" latinLnBrk="0">
              <a:buNone/>
              <a:defRPr lang="vi-VN" sz="94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11/21/2024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754063" y="1695450"/>
            <a:ext cx="524668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943146" y="1874520"/>
            <a:ext cx="4868521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875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28625" indent="0" latinLnBrk="0">
              <a:buNone/>
              <a:defRPr lang="vi-VN" sz="2625"/>
            </a:lvl2pPr>
            <a:lvl3pPr marL="857250" indent="0" latinLnBrk="0">
              <a:buNone/>
              <a:defRPr lang="vi-VN" sz="2250"/>
            </a:lvl3pPr>
            <a:lvl4pPr marL="1285875" indent="0" latinLnBrk="0">
              <a:buNone/>
              <a:defRPr lang="vi-VN" sz="1875"/>
            </a:lvl4pPr>
            <a:lvl5pPr marL="1714500" indent="0" latinLnBrk="0">
              <a:buNone/>
              <a:defRPr lang="vi-VN" sz="1875"/>
            </a:lvl5pPr>
            <a:lvl6pPr marL="2143125" indent="0" latinLnBrk="0">
              <a:buNone/>
              <a:defRPr lang="vi-VN" sz="1875"/>
            </a:lvl6pPr>
            <a:lvl7pPr marL="2571750" indent="0" latinLnBrk="0">
              <a:buNone/>
              <a:defRPr lang="vi-VN" sz="1875"/>
            </a:lvl7pPr>
            <a:lvl8pPr marL="3000375" indent="0" latinLnBrk="0">
              <a:buNone/>
              <a:defRPr lang="vi-VN" sz="1875"/>
            </a:lvl8pPr>
            <a:lvl9pPr marL="3429000" indent="0" latinLnBrk="0">
              <a:buNone/>
              <a:defRPr lang="vi-VN" sz="1875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304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968875" y="933450"/>
            <a:ext cx="3857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184908" y="1113023"/>
            <a:ext cx="341105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218794" y="5305425"/>
            <a:ext cx="3343275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69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" y="1716"/>
            <a:ext cx="11427143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14375" y="933450"/>
            <a:ext cx="5000625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29895" y="1113023"/>
            <a:ext cx="4569585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928631" y="967316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099399" y="1109743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964295" y="5919255"/>
            <a:ext cx="7597577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125"/>
              </a:spcBef>
              <a:buNone/>
              <a:defRPr lang="vi-VN" sz="1690"/>
            </a:lvl2pPr>
            <a:lvl3pPr marL="0" indent="0" latinLnBrk="0">
              <a:spcBef>
                <a:spcPts val="1125"/>
              </a:spcBef>
              <a:buNone/>
              <a:defRPr lang="vi-VN" sz="1690"/>
            </a:lvl3pPr>
            <a:lvl4pPr marL="0" indent="0" latinLnBrk="0">
              <a:spcBef>
                <a:spcPts val="1125"/>
              </a:spcBef>
              <a:buNone/>
              <a:defRPr lang="vi-VN" sz="1690"/>
            </a:lvl4pPr>
            <a:lvl5pPr marL="0" indent="0" latinLnBrk="0">
              <a:spcBef>
                <a:spcPts val="1125"/>
              </a:spcBef>
              <a:buNone/>
              <a:defRPr lang="vi-VN" sz="169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5928631" y="3060954"/>
            <a:ext cx="2804008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099399" y="3203381"/>
            <a:ext cx="2462473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964294" y="5305425"/>
            <a:ext cx="7597578" cy="579921"/>
          </a:xfrm>
        </p:spPr>
        <p:txBody>
          <a:bodyPr>
            <a:normAutofit/>
          </a:bodyPr>
          <a:lstStyle>
            <a:lvl1pPr latinLnBrk="0">
              <a:defRPr lang="vi-VN" sz="225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" y="284"/>
            <a:ext cx="11427143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921125" y="265045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147908" y="436316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765176" y="384724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949709" y="538232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765176" y="2478362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49709" y="2631870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765176" y="4572000"/>
            <a:ext cx="2949574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949709" y="4725508"/>
            <a:ext cx="2580511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921125" y="3448512"/>
            <a:ext cx="4905374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85725" tIns="42863" rIns="85725" bIns="42863" numCol="1" anchor="t" anchorCtr="0" compatLnSpc="1"/>
          <a:lstStyle/>
          <a:p>
            <a:endParaRPr lang="vi-VN" sz="169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147908" y="3619783"/>
            <a:ext cx="4451807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21/11/2024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286751" y="365125"/>
            <a:ext cx="17144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28750" y="365125"/>
            <a:ext cx="6429375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21/11/2024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998638" y="304800"/>
            <a:ext cx="664815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19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998638" y="3108804"/>
            <a:ext cx="664815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250">
                <a:solidFill>
                  <a:schemeClr val="accent2"/>
                </a:solidFill>
              </a:defRPr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90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21/11/2024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4856263" y="1600201"/>
            <a:ext cx="6000751" cy="2486025"/>
          </a:xfrm>
        </p:spPr>
        <p:txBody>
          <a:bodyPr rtlCol="0" anchor="b">
            <a:normAutofit/>
          </a:bodyPr>
          <a:lstStyle>
            <a:lvl1pPr>
              <a:defRPr sz="4875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4856261" y="4105029"/>
            <a:ext cx="6000751" cy="914400"/>
          </a:xfrm>
        </p:spPr>
        <p:txBody>
          <a:bodyPr rtlCol="0">
            <a:normAutofit/>
          </a:bodyPr>
          <a:lstStyle>
            <a:lvl1pPr marL="0" indent="0">
              <a:buNone/>
              <a:defRPr sz="1875">
                <a:solidFill>
                  <a:schemeClr val="accent2"/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406901"/>
            <a:ext cx="97155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906713"/>
            <a:ext cx="97155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070200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6570762" y="1600200"/>
            <a:ext cx="428625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21/11/2024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070200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070200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570762" y="1600200"/>
            <a:ext cx="428625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970" b="0">
                <a:solidFill>
                  <a:schemeClr val="accent2"/>
                </a:solidFill>
              </a:defRPr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570762" y="2505075"/>
            <a:ext cx="428625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12950" y="533400"/>
            <a:ext cx="6429375" cy="4800600"/>
          </a:xfrm>
        </p:spPr>
        <p:txBody>
          <a:bodyPr rtlCol="0">
            <a:normAutofit/>
          </a:bodyPr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315"/>
            </a:lvl5pPr>
            <a:lvl6pPr>
              <a:defRPr sz="1315"/>
            </a:lvl6pPr>
            <a:lvl7pPr>
              <a:defRPr sz="1315"/>
            </a:lvl7pPr>
            <a:lvl8pPr>
              <a:defRPr sz="1315"/>
            </a:lvl8pPr>
            <a:lvl9pPr>
              <a:defRPr sz="131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285262" y="2277477"/>
            <a:ext cx="2571751" cy="2322178"/>
          </a:xfrm>
        </p:spPr>
        <p:txBody>
          <a:bodyPr rtlCol="0" anchor="b">
            <a:normAutofit/>
          </a:bodyPr>
          <a:lstStyle>
            <a:lvl1pPr>
              <a:defRPr sz="244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12949" y="533400"/>
            <a:ext cx="6429376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69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320105" y="647700"/>
            <a:ext cx="6215063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25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285263" y="4583188"/>
            <a:ext cx="257175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940"/>
              </a:spcBef>
              <a:buNone/>
              <a:defRPr sz="1315"/>
            </a:lvl1pPr>
            <a:lvl2pPr marL="428625" indent="0">
              <a:buNone/>
              <a:defRPr sz="1315"/>
            </a:lvl2pPr>
            <a:lvl3pPr marL="857250" indent="0">
              <a:buNone/>
              <a:defRPr sz="1125"/>
            </a:lvl3pPr>
            <a:lvl4pPr marL="1285875" indent="0">
              <a:buNone/>
              <a:defRPr sz="940"/>
            </a:lvl4pPr>
            <a:lvl5pPr marL="1714500" indent="0">
              <a:buNone/>
              <a:defRPr sz="940"/>
            </a:lvl5pPr>
            <a:lvl6pPr marL="2143125" indent="0">
              <a:buNone/>
              <a:defRPr sz="940"/>
            </a:lvl6pPr>
            <a:lvl7pPr marL="2571750" indent="0">
              <a:buNone/>
              <a:defRPr sz="940"/>
            </a:lvl7pPr>
            <a:lvl8pPr marL="3000375" indent="0">
              <a:buNone/>
              <a:defRPr sz="940"/>
            </a:lvl8pPr>
            <a:lvl9pPr marL="3429000" indent="0">
              <a:buNone/>
              <a:defRPr sz="9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248450" y="304801"/>
            <a:ext cx="1608563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071688" y="304801"/>
            <a:ext cx="7033888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122363"/>
            <a:ext cx="85725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602038"/>
            <a:ext cx="8572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600201"/>
            <a:ext cx="50482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60" y="1709738"/>
            <a:ext cx="985837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60" y="4589463"/>
            <a:ext cx="985837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825625"/>
            <a:ext cx="48577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825625"/>
            <a:ext cx="48577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65125"/>
            <a:ext cx="985837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1" y="1681163"/>
            <a:ext cx="483542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1" y="2505075"/>
            <a:ext cx="483542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8" y="1681163"/>
            <a:ext cx="4859239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8" y="2505075"/>
            <a:ext cx="4859239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9" y="987425"/>
            <a:ext cx="5786438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457200"/>
            <a:ext cx="368647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59239" y="987425"/>
            <a:ext cx="5786438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1" y="2057400"/>
            <a:ext cx="368647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65125"/>
            <a:ext cx="246459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65125"/>
            <a:ext cx="725090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35113"/>
            <a:ext cx="505023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174875"/>
            <a:ext cx="505023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535113"/>
            <a:ext cx="505221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174875"/>
            <a:ext cx="50522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73050"/>
            <a:ext cx="376039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73051"/>
            <a:ext cx="638968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435101"/>
            <a:ext cx="376039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800600"/>
            <a:ext cx="6858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612775"/>
            <a:ext cx="6858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367338"/>
            <a:ext cx="6858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10287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600201"/>
            <a:ext cx="10287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A387-BA24-46BC-8AE1-B4F8C336039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6356351"/>
            <a:ext cx="361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6356351"/>
            <a:ext cx="2667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00B2E-7A21-463B-A2CE-0D5D7BF772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1427024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785812" y="365126"/>
            <a:ext cx="9215438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428750" y="1828800"/>
            <a:ext cx="85725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6572250" y="6416676"/>
            <a:ext cx="1285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21/11/2024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071688" y="6416676"/>
            <a:ext cx="428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072437" y="6416676"/>
            <a:ext cx="78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94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14630" indent="-214630" algn="l" defTabSz="857250" rtl="0" eaLnBrk="1" latinLnBrk="0" hangingPunct="1">
        <a:lnSpc>
          <a:spcPct val="90000"/>
        </a:lnSpc>
        <a:spcBef>
          <a:spcPts val="1690"/>
        </a:spcBef>
        <a:buFont typeface="Arial" panose="020B0604020202020204" pitchFamily="34" charset="0"/>
        <a:buChar char="•"/>
        <a:defRPr lang="vi-VN" sz="187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28625" indent="-171450" algn="l" defTabSz="85725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lang="vi-VN" sz="169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4325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85725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07188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28587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1500505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1929130" indent="-171450" algn="l" defTabSz="8572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lang="vi-VN"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lang="vi-VN"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070199" y="304800"/>
            <a:ext cx="8786813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070199" y="1600200"/>
            <a:ext cx="87868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37727" y="6505078"/>
            <a:ext cx="90378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 spc="-38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21/11/2024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00150" y="6505078"/>
            <a:ext cx="644663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3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0857013" y="6280299"/>
            <a:ext cx="500062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31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57175" indent="-214630" algn="l" defTabSz="857250" rtl="0" eaLnBrk="1" latinLnBrk="0" hangingPunct="1">
        <a:lnSpc>
          <a:spcPct val="90000"/>
        </a:lnSpc>
        <a:spcBef>
          <a:spcPts val="1690"/>
        </a:spcBef>
        <a:buSzPct val="80000"/>
        <a:buFont typeface="Wingdings" panose="05000000000000000000" pitchFamily="2" charset="2"/>
        <a:buChar char="§"/>
        <a:defRPr sz="18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57530" indent="-214630" algn="l" defTabSz="857250" rtl="0" eaLnBrk="1" latinLnBrk="0" hangingPunct="1">
        <a:lnSpc>
          <a:spcPct val="90000"/>
        </a:lnSpc>
        <a:spcBef>
          <a:spcPts val="940"/>
        </a:spcBef>
        <a:buSzPct val="80000"/>
        <a:buFont typeface="Wingdings" panose="05000000000000000000" pitchFamily="2" charset="2"/>
        <a:buChar char="§"/>
        <a:defRPr sz="169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5725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15760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45732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75768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7pPr>
      <a:lvl8pPr marL="235775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8pPr>
      <a:lvl9pPr marL="2657475" indent="-214630" algn="l" defTabSz="85725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65125"/>
            <a:ext cx="98583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825625"/>
            <a:ext cx="98583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6356350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6356350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6356350"/>
            <a:ext cx="2571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8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87.png"/><Relationship Id="rId5" Type="http://schemas.microsoft.com/office/2007/relationships/media" Target="../media/media4.wmv"/><Relationship Id="rId10" Type="http://schemas.openxmlformats.org/officeDocument/2006/relationships/image" Target="../media/image86.png"/><Relationship Id="rId4" Type="http://schemas.openxmlformats.org/officeDocument/2006/relationships/video" Target="../media/media3.wmv"/><Relationship Id="rId9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13.jpe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24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7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slide" Target="slide3.xml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9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20.png"/><Relationship Id="rId26" Type="http://schemas.openxmlformats.org/officeDocument/2006/relationships/image" Target="../media/image40.png"/><Relationship Id="rId39" Type="http://schemas.openxmlformats.org/officeDocument/2006/relationships/image" Target="../media/image46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6" Type="http://schemas.openxmlformats.org/officeDocument/2006/relationships/image" Target="../media/image36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38.xml"/><Relationship Id="rId6" Type="http://schemas.microsoft.com/office/2007/relationships/hdphoto" Target="../media/hdphoto16.wdp"/><Relationship Id="rId11" Type="http://schemas.openxmlformats.org/officeDocument/2006/relationships/image" Target="../media/image34.png"/><Relationship Id="rId24" Type="http://schemas.openxmlformats.org/officeDocument/2006/relationships/image" Target="../media/image39.png"/><Relationship Id="rId32" Type="http://schemas.microsoft.com/office/2007/relationships/hdphoto" Target="../media/hdphoto23.wdp"/><Relationship Id="rId37" Type="http://schemas.openxmlformats.org/officeDocument/2006/relationships/image" Target="../media/image45.png"/><Relationship Id="rId40" Type="http://schemas.microsoft.com/office/2007/relationships/hdphoto" Target="../media/hdphoto27.wdp"/><Relationship Id="rId45" Type="http://schemas.openxmlformats.org/officeDocument/2006/relationships/slide" Target="slide4.xml"/><Relationship Id="rId5" Type="http://schemas.openxmlformats.org/officeDocument/2006/relationships/image" Target="../media/image31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24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42.png"/><Relationship Id="rId44" Type="http://schemas.openxmlformats.org/officeDocument/2006/relationships/slide" Target="slide3.xml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21.png"/><Relationship Id="rId22" Type="http://schemas.openxmlformats.org/officeDocument/2006/relationships/image" Target="../media/image23.png"/><Relationship Id="rId27" Type="http://schemas.microsoft.com/office/2007/relationships/hdphoto" Target="../media/hdphoto22.wdp"/><Relationship Id="rId30" Type="http://schemas.openxmlformats.org/officeDocument/2006/relationships/image" Target="../media/image41.png"/><Relationship Id="rId35" Type="http://schemas.openxmlformats.org/officeDocument/2006/relationships/image" Target="../media/image44.png"/><Relationship Id="rId43" Type="http://schemas.openxmlformats.org/officeDocument/2006/relationships/slide" Target="slide2.xml"/><Relationship Id="rId8" Type="http://schemas.microsoft.com/office/2007/relationships/hdphoto" Target="../media/hdphoto17.wdp"/><Relationship Id="rId3" Type="http://schemas.openxmlformats.org/officeDocument/2006/relationships/image" Target="../media/image30.png"/><Relationship Id="rId12" Type="http://schemas.microsoft.com/office/2007/relationships/hdphoto" Target="../media/hdphoto19.wdp"/><Relationship Id="rId17" Type="http://schemas.openxmlformats.org/officeDocument/2006/relationships/image" Target="../media/image37.png"/><Relationship Id="rId25" Type="http://schemas.microsoft.com/office/2007/relationships/hdphoto" Target="../media/hdphoto21.wdp"/><Relationship Id="rId33" Type="http://schemas.openxmlformats.org/officeDocument/2006/relationships/image" Target="../media/image43.png"/><Relationship Id="rId38" Type="http://schemas.microsoft.com/office/2007/relationships/hdphoto" Target="../media/hdphoto26.wdp"/><Relationship Id="rId46" Type="http://schemas.openxmlformats.org/officeDocument/2006/relationships/slide" Target="slide5.xml"/><Relationship Id="rId20" Type="http://schemas.openxmlformats.org/officeDocument/2006/relationships/image" Target="../media/image38.png"/><Relationship Id="rId4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4.wdp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openxmlformats.org/officeDocument/2006/relationships/image" Target="../media/image5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50.png"/><Relationship Id="rId5" Type="http://schemas.openxmlformats.org/officeDocument/2006/relationships/slide" Target="slide3.xml"/><Relationship Id="rId10" Type="http://schemas.openxmlformats.org/officeDocument/2006/relationships/image" Target="../media/image56.png"/><Relationship Id="rId4" Type="http://schemas.microsoft.com/office/2007/relationships/hdphoto" Target="../media/hdphoto14.wdp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image" Target="../media/image28.png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11" Type="http://schemas.openxmlformats.org/officeDocument/2006/relationships/image" Target="../media/image48.png"/><Relationship Id="rId5" Type="http://schemas.openxmlformats.org/officeDocument/2006/relationships/slide" Target="slide3.xml"/><Relationship Id="rId10" Type="http://schemas.openxmlformats.org/officeDocument/2006/relationships/image" Target="../media/image49.png"/><Relationship Id="rId4" Type="http://schemas.microsoft.com/office/2007/relationships/hdphoto" Target="../media/hdphoto14.wdp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6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9.png"/><Relationship Id="rId5" Type="http://schemas.openxmlformats.org/officeDocument/2006/relationships/slide" Target="slide3.xml"/><Relationship Id="rId10" Type="http://schemas.openxmlformats.org/officeDocument/2006/relationships/image" Target="../media/image56.png"/><Relationship Id="rId4" Type="http://schemas.microsoft.com/office/2007/relationships/hdphoto" Target="../media/hdphoto14.wdp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89" y="-1"/>
            <a:ext cx="11429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60777" y="0"/>
            <a:ext cx="11490777" cy="830997"/>
          </a:xfrm>
          <a:prstGeom prst="rect">
            <a:avLst/>
          </a:prstGeom>
          <a:solidFill>
            <a:srgbClr val="99FF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 TIỂU HỌC QUỐC TUẤN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8800" y="2782668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49: OT ÔT ƠT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899" y="1697426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GIẢNG TIẾNG VIỆT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3037608" y="3948874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6058" y="246368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981710" y="2453005"/>
            <a:ext cx="971931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66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66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49:</a:t>
            </a:r>
            <a:r>
              <a:rPr lang="en-US" sz="66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ot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ôt</a:t>
            </a:r>
            <a:r>
              <a:rPr lang="en-US" sz="6600" b="1" kern="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  </a:t>
            </a:r>
            <a:r>
              <a:rPr lang="en-US" sz="6600" b="1" kern="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ơt</a:t>
            </a:r>
            <a:endParaRPr lang="en-US" sz="66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19375" y="4191453"/>
            <a:ext cx="6191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3234"/>
          <a:stretch/>
        </p:blipFill>
        <p:spPr>
          <a:xfrm>
            <a:off x="40865" y="0"/>
            <a:ext cx="11312935" cy="41914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6364" y="4343400"/>
            <a:ext cx="9829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Vườn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rau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ngót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cà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60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rốt</a:t>
            </a:r>
            <a:r>
              <a:rPr lang="en-US" sz="60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60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2417" y="4359623"/>
            <a:ext cx="9861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9255" y="5301043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8778" y="5266729"/>
            <a:ext cx="9781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</a:t>
            </a:r>
            <a:r>
              <a:rPr lang="en-US" sz="60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dirty="0">
              <a:solidFill>
                <a:srgbClr val="FF0066"/>
              </a:solidFill>
            </a:endParaRPr>
          </a:p>
        </p:txBody>
      </p:sp>
      <p:pic>
        <p:nvPicPr>
          <p:cNvPr id="7" name="Vườn nhà bà có ớt, rau ngót và cà rố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8800" y="56727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3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680822" y="152399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9" name="Oval 8"/>
          <p:cNvSpPr/>
          <p:nvPr/>
        </p:nvSpPr>
        <p:spPr>
          <a:xfrm>
            <a:off x="0" y="1524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3" name="Rectangles 2"/>
          <p:cNvSpPr/>
          <p:nvPr/>
        </p:nvSpPr>
        <p:spPr>
          <a:xfrm>
            <a:off x="3200400" y="2254884"/>
            <a:ext cx="2303525" cy="1631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endParaRPr lang="en-US" sz="8800" b="1" dirty="0">
              <a:solidFill>
                <a:schemeClr val="tx1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5517780" y="2254884"/>
            <a:ext cx="2483220" cy="1631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ot</a:t>
            </a:r>
            <a:endParaRPr lang="en-US" sz="88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3200400" y="3886200"/>
            <a:ext cx="4800600" cy="1981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 smtClean="0">
                <a:solidFill>
                  <a:schemeClr val="tx1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r>
              <a:rPr lang="en-US" sz="88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ãt</a:t>
            </a:r>
            <a:endParaRPr lang="en-US" sz="88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4715" y="736814"/>
            <a:ext cx="12442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2800" dirty="0">
              <a:solidFill>
                <a:srgbClr val="FF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1800" y="762384"/>
            <a:ext cx="12442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28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37515" y="736815"/>
            <a:ext cx="125386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endParaRPr lang="vi-VN" sz="2800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3" grpId="2" animBg="1"/>
      <p:bldP spid="5" grpId="1" animBg="1"/>
      <p:bldP spid="5" grpId="2" animBg="1"/>
      <p:bldP spid="6" grpId="1" animBg="1"/>
      <p:bldP spid="6" grpId="2" animBg="1"/>
      <p:bldP spid="2" grpId="0"/>
      <p:bldP spid="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-152400"/>
            <a:ext cx="114027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2542309"/>
            <a:ext cx="8839200" cy="3429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4928" y="2734269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Cùng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thi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endParaRPr lang="en-US" sz="3600" b="1" dirty="0" smtClean="0">
              <a:latin typeface="Arial Rounded MT Bold" pitchFamily="34" charset="0"/>
            </a:endParaRP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Mới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các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sau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4231229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t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 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ôt</a:t>
            </a:r>
            <a:r>
              <a:rPr lang="en-US" sz="6600" kern="0" dirty="0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   </a:t>
            </a:r>
            <a:r>
              <a:rPr lang="en-US" sz="6600" kern="0" dirty="0" err="1" smtClean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ơt</a:t>
            </a:r>
            <a:endParaRPr lang="en-US" sz="6600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7296" y="-152400"/>
            <a:ext cx="6778807" cy="660211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z="4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Ai </a:t>
            </a:r>
            <a:r>
              <a:rPr lang="vi-VN" sz="4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nhanh hơn? </a:t>
            </a:r>
            <a:endParaRPr lang="en-US" sz="40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r="83283" b="89201"/>
          <a:stretch/>
        </p:blipFill>
        <p:spPr bwMode="auto">
          <a:xfrm>
            <a:off x="304800" y="73284"/>
            <a:ext cx="1690255" cy="62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3770428" y="1454943"/>
            <a:ext cx="1969338" cy="113896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sz="54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endParaRPr lang="vi-VN" sz="16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87810" y="1454943"/>
            <a:ext cx="2060790" cy="11181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770428" y="2593903"/>
            <a:ext cx="4114800" cy="12342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5400" b="1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</a:t>
            </a:r>
            <a:r>
              <a:rPr lang="en-US" sz="5400" b="1" dirty="0" err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8928" y="400212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87864" y="383206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399" y="411323"/>
            <a:ext cx="907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en-US" sz="5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3993813"/>
            <a:ext cx="11201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ngät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vãt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cét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tèt</a:t>
            </a:r>
            <a:r>
              <a:rPr lang="en-US" sz="66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6600" b="1" dirty="0" err="1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thít</a:t>
            </a:r>
            <a:r>
              <a:rPr lang="en-US" sz="6600" b="1" dirty="0" smtClean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</a:t>
            </a:r>
            <a:r>
              <a:rPr lang="en-US" sz="66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vît</a:t>
            </a:r>
            <a:endParaRPr lang="en-US" sz="6600" b="1" dirty="0">
              <a:solidFill>
                <a:prstClr val="black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2543" y="4000740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endParaRPr lang="vi-VN" b="1" dirty="0">
              <a:solidFill>
                <a:srgbClr val="FF0066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5219" y="4000740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ot</a:t>
            </a:r>
            <a:endParaRPr lang="vi-VN" b="1" dirty="0">
              <a:solidFill>
                <a:srgbClr val="FF00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39000" y="3993813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ét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91255" y="3986886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èt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25493" y="5009475"/>
            <a:ext cx="9797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ít</a:t>
            </a:r>
            <a:endParaRPr lang="vi-VN" dirty="0">
              <a:solidFill>
                <a:srgbClr val="FF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26484" y="5009475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66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ît</a:t>
            </a:r>
            <a:endParaRPr lang="en-US" sz="66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89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124200" cy="193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508932"/>
            <a:ext cx="21463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990600"/>
            <a:ext cx="20907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-92292" y="3383975"/>
            <a:ext cx="3288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uả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nhót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80724" y="2438400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uả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ớt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3719" y="5715000"/>
            <a:ext cx="19367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á</a:t>
            </a:r>
            <a:r>
              <a:rPr lang="en-US" sz="5400" b="1" kern="0" dirty="0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 smtClean="0"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lốt</a:t>
            </a:r>
            <a:endParaRPr lang="en-US" sz="5400" b="1" kern="0" dirty="0"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68" y="4069578"/>
            <a:ext cx="1648652" cy="23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68" y="3148470"/>
            <a:ext cx="986681" cy="14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53" y="6400800"/>
            <a:ext cx="98107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3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05200" y="228600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891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229330"/>
            <a:ext cx="9012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229330"/>
            <a:ext cx="9076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2004" y="1066800"/>
            <a:ext cx="1371600" cy="8389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endParaRPr lang="vi-VN" sz="1600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38904" y="1066800"/>
            <a:ext cx="1447800" cy="8374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55804" y="1919585"/>
            <a:ext cx="29309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</a:t>
            </a:r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ót</a:t>
            </a:r>
            <a:endParaRPr lang="vi-VN" sz="1600" dirty="0">
              <a:solidFill>
                <a:srgbClr val="FF0066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3124199"/>
            <a:ext cx="10896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ät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ãt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c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ét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èt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</a:t>
            </a:r>
            <a:r>
              <a:rPr lang="en-US" sz="4400" b="1" dirty="0" err="1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th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ít</a:t>
            </a:r>
            <a:r>
              <a:rPr lang="en-US" sz="4400" b="1" dirty="0">
                <a:solidFill>
                  <a:prstClr val="black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         </a:t>
            </a:r>
            <a:r>
              <a:rPr lang="en-US" sz="4400" b="1" dirty="0" err="1" smtClean="0">
                <a:latin typeface=".VnAvant" panose="020B7200000000000000" pitchFamily="34" charset="0"/>
                <a:cs typeface=".VnAvant" panose="020B7200000000000000" pitchFamily="34" charset="0"/>
              </a:rPr>
              <a:t>v</a:t>
            </a:r>
            <a:r>
              <a:rPr lang="en-US" sz="4400" b="1" dirty="0" err="1" smtClean="0">
                <a:solidFill>
                  <a:srgbClr val="FF0066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ît</a:t>
            </a:r>
            <a:endParaRPr lang="en-US" sz="4400" b="1" dirty="0">
              <a:solidFill>
                <a:srgbClr val="FF0066"/>
              </a:solidFill>
              <a:latin typeface=".VnAvant" panose="020B7200000000000000" pitchFamily="34" charset="0"/>
              <a:cs typeface=".VnAvant" panose="020B7200000000000000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45238"/>
            <a:ext cx="1789112" cy="148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09" y="4044950"/>
            <a:ext cx="2090737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991126"/>
            <a:ext cx="214630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97459" y="5715000"/>
            <a:ext cx="32880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nhót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7486" y="5562600"/>
            <a:ext cx="24064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quả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ớt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29575" y="5562600"/>
            <a:ext cx="19367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lá</a:t>
            </a:r>
            <a:r>
              <a:rPr lang="en-US" sz="5400" b="1" kern="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/>
              </a:rPr>
              <a:t>lốt</a:t>
            </a:r>
            <a:endParaRPr lang="en-US" sz="5400" b="1" kern="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84" y="6366867"/>
            <a:ext cx="1652587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573" y="6241599"/>
            <a:ext cx="98742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89" y="6293842"/>
            <a:ext cx="98742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9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1353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14424"/>
            <a:ext cx="2631766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2800" y="21205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5623"/>
            <a:ext cx="736441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95456" y="4807797"/>
            <a:ext cx="5545108" cy="104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750"/>
              </a:spcBef>
            </a:pP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cờ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19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Việt</a:t>
            </a:r>
            <a:r>
              <a:rPr lang="en-US" sz="619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Nam</a:t>
            </a:r>
            <a:endParaRPr lang="en-US" sz="4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1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5" name="oo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6" name="owt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67000" y="1143000"/>
            <a:ext cx="6096000" cy="4572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12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2387"/>
            <a:ext cx="21701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1524000" y="228600"/>
            <a:ext cx="2057400" cy="533400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endParaRPr lang="en-US" sz="3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3455" y="152221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28800" y="3972095"/>
            <a:ext cx="8088924" cy="66473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SG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290457" y="1040919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59523" y="1447800"/>
            <a:ext cx="8996543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nh</a:t>
            </a:r>
            <a:r>
              <a:rPr lang="en-SG" sz="88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ót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1447800"/>
            <a:ext cx="1367682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</a:t>
            </a:r>
            <a:r>
              <a:rPr lang="en-SG" sz="88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ốt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2690" y="1461654"/>
            <a:ext cx="909223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ớt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-635"/>
            <a:ext cx="91567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67200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77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855370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855370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1001" y="4828595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17702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8534994" y="373016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24199" y="-838199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402" y="757012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1777967" y="3290863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24" y="22860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5078" y="1836003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767" y="291678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38200" y="1676400"/>
            <a:ext cx="62865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750"/>
              </a:spcBef>
              <a:buNone/>
            </a:pPr>
            <a:r>
              <a:rPr lang="en-US" sz="90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0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1454727" y="228600"/>
            <a:ext cx="1905000" cy="5082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7" name="Oval 6"/>
          <p:cNvSpPr/>
          <p:nvPr/>
        </p:nvSpPr>
        <p:spPr>
          <a:xfrm>
            <a:off x="803564" y="228600"/>
            <a:ext cx="609600" cy="58441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630363"/>
            <a:ext cx="916305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82436" y="1371600"/>
            <a:ext cx="1063464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  <a:defRPr/>
            </a:pP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ot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8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ô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 </a:t>
            </a:r>
            <a:r>
              <a:rPr lang="en-SG" sz="80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ơ</a:t>
            </a:r>
            <a:r>
              <a:rPr lang="en-SG" sz="80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</a:t>
            </a:r>
            <a:r>
              <a:rPr lang="en-SG" sz="80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    </a:t>
            </a:r>
            <a:endParaRPr lang="en-SG" sz="80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475" y="2971800"/>
            <a:ext cx="10668000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l</a:t>
            </a: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á</a:t>
            </a:r>
            <a:r>
              <a:rPr lang="en-SG" sz="88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8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l</a:t>
            </a:r>
            <a:r>
              <a:rPr lang="en-SG" sz="8800" b="1" spc="3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ốt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67475" y="2895600"/>
            <a:ext cx="2999539" cy="1920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5000"/>
              </a:lnSpc>
            </a:pPr>
            <a:r>
              <a:rPr lang="en-SG" sz="88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quả</a:t>
            </a:r>
            <a:r>
              <a:rPr lang="en-SG" sz="88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SG" sz="8800" b="1" spc="3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ớt</a:t>
            </a:r>
            <a:endParaRPr lang="en-SG" sz="8800" b="1" spc="30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25653"/>
          <a:stretch/>
        </p:blipFill>
        <p:spPr>
          <a:xfrm>
            <a:off x="-635" y="1"/>
            <a:ext cx="11430635" cy="3809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628609"/>
            <a:ext cx="11430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Sớm nay thức dậy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491" y="152400"/>
            <a:ext cx="108204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r>
              <a:rPr lang="en-US" sz="4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3810000"/>
            <a:ext cx="1013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tiếng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vần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800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18" y="2057400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781" y="2057400"/>
            <a:ext cx="127476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3182" y="3809999"/>
            <a:ext cx="1036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Đoạn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văn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chia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thành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mấy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527" y="4961690"/>
            <a:ext cx="105363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dựa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hiệu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nhận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5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73644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53506" y="193450"/>
            <a:ext cx="5715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Đọc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nhóm</a:t>
            </a:r>
            <a:r>
              <a:rPr lang="en-US" sz="4400" b="1" dirty="0" smtClean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3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447800"/>
            <a:ext cx="82677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Sớm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nay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dậy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Nam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762000" y="3276600"/>
            <a:ext cx="86598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hớn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hở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Nam. </a:t>
            </a:r>
            <a:endParaRPr lang="vi-VN" dirty="0"/>
          </a:p>
        </p:txBody>
      </p:sp>
      <p:sp>
        <p:nvSpPr>
          <p:cNvPr id="8" name="Rectangle 7"/>
          <p:cNvSpPr/>
          <p:nvPr/>
        </p:nvSpPr>
        <p:spPr>
          <a:xfrm>
            <a:off x="762000" y="4343400"/>
            <a:ext cx="990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sz="4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hồi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bay qua bay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bọ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03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0695" y="3171409"/>
            <a:ext cx="457200" cy="457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354" t="16012" r="52124"/>
          <a:stretch/>
        </p:blipFill>
        <p:spPr>
          <a:xfrm>
            <a:off x="1627894" y="1648691"/>
            <a:ext cx="3941633" cy="4475018"/>
          </a:xfrm>
          <a:prstGeom prst="rect">
            <a:avLst/>
          </a:prstGeom>
        </p:spPr>
      </p:pic>
      <p:sp>
        <p:nvSpPr>
          <p:cNvPr id="10" name="Rectangle: Rounded Corners 9"/>
          <p:cNvSpPr/>
          <p:nvPr/>
        </p:nvSpPr>
        <p:spPr>
          <a:xfrm>
            <a:off x="797363" y="82058"/>
            <a:ext cx="1427967" cy="45720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4613" y="82058"/>
            <a:ext cx="627346" cy="58441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1" t="2764" r="7883"/>
          <a:stretch/>
        </p:blipFill>
        <p:spPr bwMode="auto">
          <a:xfrm>
            <a:off x="6393872" y="1648691"/>
            <a:ext cx="3823855" cy="4474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50974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Thế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giới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của</a:t>
            </a:r>
            <a:r>
              <a:rPr lang="en-US" sz="4800" b="1" dirty="0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 </a:t>
            </a:r>
            <a:r>
              <a:rPr lang="en-US" sz="4800" b="1" dirty="0" err="1" smtClean="0">
                <a:solidFill>
                  <a:srgbClr val="FF0066"/>
                </a:solidFill>
                <a:latin typeface="HP001 4 hàng"/>
                <a:ea typeface="Tahoma" pitchFamily="34" charset="0"/>
                <a:cs typeface="Tahoma" pitchFamily="34" charset="0"/>
              </a:rPr>
              <a:t>em</a:t>
            </a:r>
            <a:endParaRPr lang="en-US" sz="48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00400" y="228600"/>
            <a:ext cx="5338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Hộp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quà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bí</a:t>
            </a:r>
            <a:r>
              <a:rPr lang="en-US" sz="4800" b="1" cap="all" dirty="0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 </a:t>
            </a:r>
            <a:r>
              <a:rPr lang="en-US" sz="4800" b="1" cap="all" dirty="0" err="1">
                <a:ln w="9000" cmpd="sng">
                  <a:solidFill>
                    <a:srgbClr val="989AAC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D1282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</a:rPr>
              <a:t>mật</a:t>
            </a:r>
            <a:endParaRPr lang="en-US" sz="4800" b="1" cap="all" dirty="0">
              <a:ln w="9000" cmpd="sng">
                <a:solidFill>
                  <a:srgbClr val="989AAC">
                    <a:shade val="50000"/>
                    <a:satMod val="120000"/>
                  </a:srgbClr>
                </a:solidFill>
                <a:prstDash val="solid"/>
              </a:ln>
              <a:solidFill>
                <a:srgbClr val="D1282E"/>
              </a:solidFill>
              <a:effectLst>
                <a:reflection blurRad="12700" stA="28000" endPos="45000" dist="1000" dir="5400000" sy="-100000" algn="bl" rotWithShape="0"/>
              </a:effectLst>
              <a:latin typeface="Arial"/>
            </a:endParaRPr>
          </a:p>
        </p:txBody>
      </p:sp>
      <p:pic>
        <p:nvPicPr>
          <p:cNvPr id="5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4" y="1371600"/>
            <a:ext cx="2441576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9" y="139700"/>
            <a:ext cx="9207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74642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478" y="3940125"/>
            <a:ext cx="2339487" cy="26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495579"/>
            <a:ext cx="2496186" cy="290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449" y="2427888"/>
            <a:ext cx="3286127" cy="122971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đua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328886" y="2185434"/>
            <a:ext cx="3731576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Nhảy</a:t>
            </a:r>
            <a:r>
              <a:rPr lang="en-US" sz="4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nhót</a:t>
            </a:r>
            <a:endParaRPr lang="en-US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55776" y="5094287"/>
            <a:ext cx="3657600" cy="11088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Cà</a:t>
            </a:r>
            <a:r>
              <a:rPr lang="en-US" sz="4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rốt</a:t>
            </a:r>
            <a:endParaRPr lang="en-US" sz="4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80416" y="4709566"/>
            <a:ext cx="4049584" cy="105196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Chợt</a:t>
            </a:r>
            <a:r>
              <a:rPr lang="en-US" sz="4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thấy</a:t>
            </a:r>
            <a:endParaRPr lang="en-US" sz="4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08104" y="2185434"/>
            <a:ext cx="3731576" cy="1143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60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Tẩy</a:t>
            </a:r>
            <a:endParaRPr lang="en-US" sz="60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19049" r="2942" b="9994"/>
          <a:stretch/>
        </p:blipFill>
        <p:spPr bwMode="auto">
          <a:xfrm>
            <a:off x="2007321" y="5094287"/>
            <a:ext cx="3028471" cy="110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737041"/>
            <a:ext cx="3581400" cy="102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36261" y="2441742"/>
            <a:ext cx="3270584" cy="12297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Bút</a:t>
            </a:r>
            <a:r>
              <a:rPr lang="en-US" sz="5400" b="1" dirty="0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chì</a:t>
            </a:r>
            <a:endParaRPr lang="en-US" sz="5400" b="1" dirty="0">
              <a:solidFill>
                <a:srgbClr val="FF0066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10744200" cy="279390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/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</a:b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Tiết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đến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đây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kết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thúc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xin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kính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chào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tạm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biệt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thầy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và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altLang="vi-VN" sz="5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vi-VN" sz="5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sinh</a:t>
            </a:r>
            <a:endParaRPr lang="en-US" altLang="vi-VN" sz="5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/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3"/>
      <p:bldP spid="2" grpId="4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89535"/>
            <a:ext cx="11430000" cy="69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10058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38300" y="1066800"/>
            <a:ext cx="86106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Hãy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đọc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vần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tiếng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sao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giúp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chú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khỉ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xanh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khỏi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lâm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tặc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nhé</a:t>
            </a:r>
            <a:r>
              <a:rPr lang="en-US" sz="4000" b="1" dirty="0">
                <a:solidFill>
                  <a:schemeClr val="tx1"/>
                </a:solidFill>
                <a:latin typeface="HP001 5H"/>
                <a:ea typeface="HP001 5H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1430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87258" y="4388914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88914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1624148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63658" y="4573298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442087" y="4111013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15" y="394815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4427" y="477880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220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6835961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5739709" y="1216295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485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805" y="1807804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20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241" y="1322579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9" y="1839696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40" y="360606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749463" y="5081489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1" y="375395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048374" y="5342753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53" y="368141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542253" y="5079248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6" y="44672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430955" y="549889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6" y="38576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8394333" y="539771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2057400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675497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014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7315200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635"/>
            <a:ext cx="11430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15" y="190053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436588" y="2498293"/>
            <a:ext cx="4419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at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387" y="1066800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2" y="220619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62532"/>
            <a:ext cx="1627187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98" y="5603596"/>
            <a:ext cx="1268413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116" y="5732220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1333 0.605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102235"/>
            <a:ext cx="11430000" cy="69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42568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99865" y="3048000"/>
            <a:ext cx="342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ăt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54" y="4052995"/>
            <a:ext cx="914400" cy="163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" y="5603596"/>
            <a:ext cx="1954213" cy="139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75" y="1444626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67" y="2035176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96" y="4058759"/>
            <a:ext cx="1167607" cy="517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4806 0.583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3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143063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62400" y="28956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ât</a:t>
            </a:r>
            <a:endParaRPr lang="en-US" sz="8800" dirty="0">
              <a:solidFill>
                <a:srgbClr val="008000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660107"/>
            <a:ext cx="990600" cy="181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82" y="2667000"/>
            <a:ext cx="204231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5913781"/>
            <a:ext cx="1866900" cy="102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13" y="1660182"/>
            <a:ext cx="500063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27" y="912470"/>
            <a:ext cx="10112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317" y="9144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5" y="4816475"/>
            <a:ext cx="1165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-0.01444 0.6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" y="3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1430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962400" y="3054103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hát</a:t>
            </a:r>
          </a:p>
        </p:txBody>
      </p:sp>
      <p:pic>
        <p:nvPicPr>
          <p:cNvPr id="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515" y="5334000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685800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235" y="2502712"/>
            <a:ext cx="157321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818" y="5663637"/>
            <a:ext cx="104298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7" y="4202906"/>
            <a:ext cx="15605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36" y="1805511"/>
            <a:ext cx="56038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6083 0.505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1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124075"/>
            <a:ext cx="49133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96235" y="2705725"/>
            <a:ext cx="363753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88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Bãi</a:t>
            </a:r>
            <a:r>
              <a:rPr lang="en-US" sz="8800" dirty="0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8800" dirty="0" err="1" smtClean="0">
                <a:solidFill>
                  <a:srgbClr val="008000"/>
                </a:solidFill>
                <a:latin typeface="UTM Avo" panose="02040603050506020204" charset="0"/>
                <a:cs typeface="Arial" panose="020B0604020202020204" pitchFamily="34" charset="0"/>
              </a:rPr>
              <a:t>cát</a:t>
            </a:r>
            <a:endParaRPr lang="en-US" sz="8800" dirty="0">
              <a:solidFill>
                <a:srgbClr val="008000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4223" y="2705725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88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Bật</a:t>
            </a:r>
            <a:r>
              <a:rPr lang="en-US" sz="8800" dirty="0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88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lửa</a:t>
            </a:r>
            <a:endParaRPr lang="en-US" sz="8800" dirty="0">
              <a:solidFill>
                <a:prstClr val="black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4223" y="2705725"/>
            <a:ext cx="3799965" cy="1180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80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Mặt</a:t>
            </a:r>
            <a:r>
              <a:rPr lang="en-US" sz="8000" dirty="0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UTM Avo" panose="02040603050506020204" charset="0"/>
                <a:cs typeface="Arial" panose="020B0604020202020204" pitchFamily="34" charset="0"/>
              </a:rPr>
              <a:t>trời</a:t>
            </a:r>
            <a:endParaRPr lang="en-US" sz="8000" dirty="0">
              <a:solidFill>
                <a:prstClr val="black"/>
              </a:solidFill>
              <a:latin typeface="UTM Avo" panose="02040603050506020204" charset="0"/>
              <a:cs typeface="Arial" panose="020B060402020202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12795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9" y="2971800"/>
            <a:ext cx="944563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2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355</Words>
  <Application>Microsoft Office PowerPoint</Application>
  <PresentationFormat>Custom</PresentationFormat>
  <Paragraphs>95</Paragraphs>
  <Slides>27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.VnAvant</vt:lpstr>
      <vt:lpstr>Arial</vt:lpstr>
      <vt:lpstr>Arial Rounded MT Bold</vt:lpstr>
      <vt:lpstr>Calibri</vt:lpstr>
      <vt:lpstr>Calibri Light</vt:lpstr>
      <vt:lpstr>Chivo Light</vt:lpstr>
      <vt:lpstr>Euphemia</vt:lpstr>
      <vt:lpstr>HP001 4 hàng</vt:lpstr>
      <vt:lpstr>HP001 5H</vt:lpstr>
      <vt:lpstr>Quicksand Medium</vt:lpstr>
      <vt:lpstr>Segoe UI</vt:lpstr>
      <vt:lpstr>Tahoma</vt:lpstr>
      <vt:lpstr>Times New Roman</vt:lpstr>
      <vt:lpstr>UTM Avo</vt:lpstr>
      <vt:lpstr>Wingdings</vt:lpstr>
      <vt:lpstr>Office Theme</vt:lpstr>
      <vt:lpstr>Bạn nhỏ 16x9</vt:lpstr>
      <vt:lpstr>Trẻ em Vui vẻ 16x9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Tiết học đến đây kết thúc xin kính chào tạm biệt các thầy cô và các em học sinh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NHATMINH</cp:lastModifiedBy>
  <cp:revision>122</cp:revision>
  <dcterms:created xsi:type="dcterms:W3CDTF">2020-07-22T10:07:00Z</dcterms:created>
  <dcterms:modified xsi:type="dcterms:W3CDTF">2024-11-20T18:09:14Z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